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6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38E9C-7144-4A7D-8836-9BE030A2C4E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6429FA5-C008-4C4A-8F8A-CF100B51FF2B}">
      <dgm:prSet custT="1"/>
      <dgm:spPr/>
      <dgm:t>
        <a:bodyPr/>
        <a:lstStyle/>
        <a:p>
          <a:pPr>
            <a:defRPr cap="all"/>
          </a:pPr>
          <a:r>
            <a:rPr lang="en-US" sz="1600" dirty="0">
              <a:latin typeface="Aharoni" panose="02010803020104030203" pitchFamily="2" charset="-79"/>
              <a:cs typeface="Aharoni" panose="02010803020104030203" pitchFamily="2" charset="-79"/>
            </a:rPr>
            <a:t>Developer: Sumit Singh</a:t>
          </a:r>
        </a:p>
      </dgm:t>
    </dgm:pt>
    <dgm:pt modelId="{2562FC8A-CCA2-4A76-BDE9-2847E2BFF29F}" type="parTrans" cxnId="{67CCE2A1-04D6-4177-A4C1-4242AB89596D}">
      <dgm:prSet/>
      <dgm:spPr/>
      <dgm:t>
        <a:bodyPr/>
        <a:lstStyle/>
        <a:p>
          <a:endParaRPr lang="en-US"/>
        </a:p>
      </dgm:t>
    </dgm:pt>
    <dgm:pt modelId="{3B947C40-6F30-48CA-842C-45CE17933300}" type="sibTrans" cxnId="{67CCE2A1-04D6-4177-A4C1-4242AB89596D}">
      <dgm:prSet/>
      <dgm:spPr/>
      <dgm:t>
        <a:bodyPr/>
        <a:lstStyle/>
        <a:p>
          <a:endParaRPr lang="en-US"/>
        </a:p>
      </dgm:t>
    </dgm:pt>
    <dgm:pt modelId="{86A0235C-5BAD-4DCD-8682-21F302A0CE02}">
      <dgm:prSet custT="1"/>
      <dgm:spPr/>
      <dgm:t>
        <a:bodyPr/>
        <a:lstStyle/>
        <a:p>
          <a:pPr>
            <a:defRPr cap="all"/>
          </a:pPr>
          <a:r>
            <a:rPr lang="en-US" sz="1600" dirty="0">
              <a:latin typeface="Aharoni" panose="02010803020104030203" pitchFamily="2" charset="-79"/>
              <a:cs typeface="Aharoni" panose="02010803020104030203" pitchFamily="2" charset="-79"/>
            </a:rPr>
            <a:t>UI Designer: Open- Source Resources</a:t>
          </a:r>
        </a:p>
      </dgm:t>
    </dgm:pt>
    <dgm:pt modelId="{E499788D-FB94-4695-8EDE-CCBD64DFBCE3}" type="parTrans" cxnId="{7246321C-8178-456C-BA73-BF45A198A9B4}">
      <dgm:prSet/>
      <dgm:spPr/>
      <dgm:t>
        <a:bodyPr/>
        <a:lstStyle/>
        <a:p>
          <a:endParaRPr lang="en-US"/>
        </a:p>
      </dgm:t>
    </dgm:pt>
    <dgm:pt modelId="{A6C73102-D991-419A-AE9C-A0C26168B81B}" type="sibTrans" cxnId="{7246321C-8178-456C-BA73-BF45A198A9B4}">
      <dgm:prSet/>
      <dgm:spPr/>
      <dgm:t>
        <a:bodyPr/>
        <a:lstStyle/>
        <a:p>
          <a:endParaRPr lang="en-US"/>
        </a:p>
      </dgm:t>
    </dgm:pt>
    <dgm:pt modelId="{20E0C0BE-898A-4ABB-86E2-10B37ED3E8B6}">
      <dgm:prSet custT="1"/>
      <dgm:spPr/>
      <dgm:t>
        <a:bodyPr/>
        <a:lstStyle/>
        <a:p>
          <a:pPr>
            <a:defRPr cap="all"/>
          </a:pPr>
          <a:r>
            <a:rPr lang="en-US" sz="1600">
              <a:latin typeface="Aharoni" panose="02010803020104030203" pitchFamily="2" charset="-79"/>
              <a:cs typeface="Aharoni" panose="02010803020104030203" pitchFamily="2" charset="-79"/>
            </a:rPr>
            <a:t>APIs Used: Some-Random-API (Animal APIs)</a:t>
          </a:r>
        </a:p>
      </dgm:t>
    </dgm:pt>
    <dgm:pt modelId="{403FB93F-B0E1-421A-BF3A-F03971E9FBF1}" type="parTrans" cxnId="{9C9E8CB8-8583-4B82-AA0F-45A4B2739B0B}">
      <dgm:prSet/>
      <dgm:spPr/>
      <dgm:t>
        <a:bodyPr/>
        <a:lstStyle/>
        <a:p>
          <a:endParaRPr lang="en-US"/>
        </a:p>
      </dgm:t>
    </dgm:pt>
    <dgm:pt modelId="{EE5B0648-CA09-4F6F-B646-7E7E390EED1C}" type="sibTrans" cxnId="{9C9E8CB8-8583-4B82-AA0F-45A4B2739B0B}">
      <dgm:prSet/>
      <dgm:spPr/>
      <dgm:t>
        <a:bodyPr/>
        <a:lstStyle/>
        <a:p>
          <a:endParaRPr lang="en-US"/>
        </a:p>
      </dgm:t>
    </dgm:pt>
    <dgm:pt modelId="{A999F766-FC49-42BF-A874-A0F8A33D0A31}">
      <dgm:prSet custT="1"/>
      <dgm:spPr/>
      <dgm:t>
        <a:bodyPr/>
        <a:lstStyle/>
        <a:p>
          <a:pPr>
            <a:defRPr cap="all"/>
          </a:pPr>
          <a:r>
            <a:rPr lang="en-US" sz="1600" dirty="0">
              <a:latin typeface="Aharoni" panose="02010803020104030203" pitchFamily="2" charset="-79"/>
              <a:cs typeface="Aharoni" panose="02010803020104030203" pitchFamily="2" charset="-79"/>
            </a:rPr>
            <a:t>Sound Effects: Open- Source WAV files converted to MP3s</a:t>
          </a:r>
        </a:p>
      </dgm:t>
    </dgm:pt>
    <dgm:pt modelId="{36207492-2D28-4BAA-A172-F07D2AB31CB3}" type="parTrans" cxnId="{77FA8DE3-A470-47C3-8045-AD23FECCFF4C}">
      <dgm:prSet/>
      <dgm:spPr/>
      <dgm:t>
        <a:bodyPr/>
        <a:lstStyle/>
        <a:p>
          <a:endParaRPr lang="en-US"/>
        </a:p>
      </dgm:t>
    </dgm:pt>
    <dgm:pt modelId="{F7D3BBD5-870D-47DA-8292-C200EFB0A8F8}" type="sibTrans" cxnId="{77FA8DE3-A470-47C3-8045-AD23FECCFF4C}">
      <dgm:prSet/>
      <dgm:spPr/>
      <dgm:t>
        <a:bodyPr/>
        <a:lstStyle/>
        <a:p>
          <a:endParaRPr lang="en-US"/>
        </a:p>
      </dgm:t>
    </dgm:pt>
    <dgm:pt modelId="{4E89263F-D988-4D1D-A4BC-4A03EAC5ADE4}" type="pres">
      <dgm:prSet presAssocID="{B7038E9C-7144-4A7D-8836-9BE030A2C4ED}" presName="root" presStyleCnt="0">
        <dgm:presLayoutVars>
          <dgm:dir/>
          <dgm:resizeHandles val="exact"/>
        </dgm:presLayoutVars>
      </dgm:prSet>
      <dgm:spPr/>
    </dgm:pt>
    <dgm:pt modelId="{C08975AE-5192-4B8B-81F4-08F743ED30BE}" type="pres">
      <dgm:prSet presAssocID="{A6429FA5-C008-4C4A-8F8A-CF100B51FF2B}" presName="compNode" presStyleCnt="0"/>
      <dgm:spPr/>
    </dgm:pt>
    <dgm:pt modelId="{812D6B4C-1D84-4A4E-BFF0-CE7E6CD59738}" type="pres">
      <dgm:prSet presAssocID="{A6429FA5-C008-4C4A-8F8A-CF100B51FF2B}" presName="iconBgRect" presStyleLbl="bgShp" presStyleIdx="0" presStyleCnt="4"/>
      <dgm:spPr/>
    </dgm:pt>
    <dgm:pt modelId="{7CB96188-0F5C-4F7E-BD8F-9AF80A6EE04A}" type="pres">
      <dgm:prSet presAssocID="{A6429FA5-C008-4C4A-8F8A-CF100B51FF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5573785-40AA-41A0-A6A0-0077F44EA7D1}" type="pres">
      <dgm:prSet presAssocID="{A6429FA5-C008-4C4A-8F8A-CF100B51FF2B}" presName="spaceRect" presStyleCnt="0"/>
      <dgm:spPr/>
    </dgm:pt>
    <dgm:pt modelId="{120DAD3F-1819-4640-BA76-AD28E892BBB2}" type="pres">
      <dgm:prSet presAssocID="{A6429FA5-C008-4C4A-8F8A-CF100B51FF2B}" presName="textRect" presStyleLbl="revTx" presStyleIdx="0" presStyleCnt="4">
        <dgm:presLayoutVars>
          <dgm:chMax val="1"/>
          <dgm:chPref val="1"/>
        </dgm:presLayoutVars>
      </dgm:prSet>
      <dgm:spPr/>
    </dgm:pt>
    <dgm:pt modelId="{E1AAC7A5-BFA1-47AE-A312-03158CED5E17}" type="pres">
      <dgm:prSet presAssocID="{3B947C40-6F30-48CA-842C-45CE17933300}" presName="sibTrans" presStyleCnt="0"/>
      <dgm:spPr/>
    </dgm:pt>
    <dgm:pt modelId="{EF49FD05-A852-479E-B990-1EB6DF87EDE8}" type="pres">
      <dgm:prSet presAssocID="{86A0235C-5BAD-4DCD-8682-21F302A0CE02}" presName="compNode" presStyleCnt="0"/>
      <dgm:spPr/>
    </dgm:pt>
    <dgm:pt modelId="{32E3F401-3CA3-40B5-9A16-939505CCA15D}" type="pres">
      <dgm:prSet presAssocID="{86A0235C-5BAD-4DCD-8682-21F302A0CE02}" presName="iconBgRect" presStyleLbl="bgShp" presStyleIdx="1" presStyleCnt="4"/>
      <dgm:spPr/>
    </dgm:pt>
    <dgm:pt modelId="{332D48B7-19BA-4C86-962C-5EB4AE08BE8A}" type="pres">
      <dgm:prSet presAssocID="{86A0235C-5BAD-4DCD-8682-21F302A0CE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CFBAEFB-0085-4A9B-815A-05CEC2C16E87}" type="pres">
      <dgm:prSet presAssocID="{86A0235C-5BAD-4DCD-8682-21F302A0CE02}" presName="spaceRect" presStyleCnt="0"/>
      <dgm:spPr/>
    </dgm:pt>
    <dgm:pt modelId="{7F75A021-D2A6-4397-8F69-355967517D3C}" type="pres">
      <dgm:prSet presAssocID="{86A0235C-5BAD-4DCD-8682-21F302A0CE02}" presName="textRect" presStyleLbl="revTx" presStyleIdx="1" presStyleCnt="4">
        <dgm:presLayoutVars>
          <dgm:chMax val="1"/>
          <dgm:chPref val="1"/>
        </dgm:presLayoutVars>
      </dgm:prSet>
      <dgm:spPr/>
    </dgm:pt>
    <dgm:pt modelId="{AE0EE201-08E9-4193-B788-729ED188C8AA}" type="pres">
      <dgm:prSet presAssocID="{A6C73102-D991-419A-AE9C-A0C26168B81B}" presName="sibTrans" presStyleCnt="0"/>
      <dgm:spPr/>
    </dgm:pt>
    <dgm:pt modelId="{11C215F8-67F2-4F00-B802-A2195564F7B1}" type="pres">
      <dgm:prSet presAssocID="{20E0C0BE-898A-4ABB-86E2-10B37ED3E8B6}" presName="compNode" presStyleCnt="0"/>
      <dgm:spPr/>
    </dgm:pt>
    <dgm:pt modelId="{B9DDE744-9DB5-42E8-A9B4-BD8F5A4FEC85}" type="pres">
      <dgm:prSet presAssocID="{20E0C0BE-898A-4ABB-86E2-10B37ED3E8B6}" presName="iconBgRect" presStyleLbl="bgShp" presStyleIdx="2" presStyleCnt="4"/>
      <dgm:spPr/>
    </dgm:pt>
    <dgm:pt modelId="{5207177D-CA49-4618-A40B-BB9BCC633F02}" type="pres">
      <dgm:prSet presAssocID="{20E0C0BE-898A-4ABB-86E2-10B37ED3E8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02E1C14-E0D0-47D4-A299-88C9D9DA141A}" type="pres">
      <dgm:prSet presAssocID="{20E0C0BE-898A-4ABB-86E2-10B37ED3E8B6}" presName="spaceRect" presStyleCnt="0"/>
      <dgm:spPr/>
    </dgm:pt>
    <dgm:pt modelId="{1EED59F9-EA12-4C38-8283-D2FDF772FF2A}" type="pres">
      <dgm:prSet presAssocID="{20E0C0BE-898A-4ABB-86E2-10B37ED3E8B6}" presName="textRect" presStyleLbl="revTx" presStyleIdx="2" presStyleCnt="4">
        <dgm:presLayoutVars>
          <dgm:chMax val="1"/>
          <dgm:chPref val="1"/>
        </dgm:presLayoutVars>
      </dgm:prSet>
      <dgm:spPr/>
    </dgm:pt>
    <dgm:pt modelId="{1496E35C-2696-4ABA-8ADD-DBF348520F57}" type="pres">
      <dgm:prSet presAssocID="{EE5B0648-CA09-4F6F-B646-7E7E390EED1C}" presName="sibTrans" presStyleCnt="0"/>
      <dgm:spPr/>
    </dgm:pt>
    <dgm:pt modelId="{6C96C919-EABB-4EBE-B046-49B492643FDA}" type="pres">
      <dgm:prSet presAssocID="{A999F766-FC49-42BF-A874-A0F8A33D0A31}" presName="compNode" presStyleCnt="0"/>
      <dgm:spPr/>
    </dgm:pt>
    <dgm:pt modelId="{6374340D-366A-467C-A180-8D574F0E33F0}" type="pres">
      <dgm:prSet presAssocID="{A999F766-FC49-42BF-A874-A0F8A33D0A31}" presName="iconBgRect" presStyleLbl="bgShp" presStyleIdx="3" presStyleCnt="4"/>
      <dgm:spPr/>
    </dgm:pt>
    <dgm:pt modelId="{C032B474-0B1E-4CC9-B178-4AFDFBAC632A}" type="pres">
      <dgm:prSet presAssocID="{A999F766-FC49-42BF-A874-A0F8A33D0A3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4743D0B1-A700-4D69-97CD-AC60D02CEA05}" type="pres">
      <dgm:prSet presAssocID="{A999F766-FC49-42BF-A874-A0F8A33D0A31}" presName="spaceRect" presStyleCnt="0"/>
      <dgm:spPr/>
    </dgm:pt>
    <dgm:pt modelId="{D921CADA-0787-4919-9861-43E7AC75E370}" type="pres">
      <dgm:prSet presAssocID="{A999F766-FC49-42BF-A874-A0F8A33D0A3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46321C-8178-456C-BA73-BF45A198A9B4}" srcId="{B7038E9C-7144-4A7D-8836-9BE030A2C4ED}" destId="{86A0235C-5BAD-4DCD-8682-21F302A0CE02}" srcOrd="1" destOrd="0" parTransId="{E499788D-FB94-4695-8EDE-CCBD64DFBCE3}" sibTransId="{A6C73102-D991-419A-AE9C-A0C26168B81B}"/>
    <dgm:cxn modelId="{C7953820-AC47-4BAA-B7B4-94DE2D1311EE}" type="presOf" srcId="{86A0235C-5BAD-4DCD-8682-21F302A0CE02}" destId="{7F75A021-D2A6-4397-8F69-355967517D3C}" srcOrd="0" destOrd="0" presId="urn:microsoft.com/office/officeart/2018/5/layout/IconCircleLabelList"/>
    <dgm:cxn modelId="{DD62864A-4C49-466C-81EB-F0A4E5B02EA1}" type="presOf" srcId="{20E0C0BE-898A-4ABB-86E2-10B37ED3E8B6}" destId="{1EED59F9-EA12-4C38-8283-D2FDF772FF2A}" srcOrd="0" destOrd="0" presId="urn:microsoft.com/office/officeart/2018/5/layout/IconCircleLabelList"/>
    <dgm:cxn modelId="{EF929F50-E9A6-4B0C-8012-4CC371ACCD24}" type="presOf" srcId="{A999F766-FC49-42BF-A874-A0F8A33D0A31}" destId="{D921CADA-0787-4919-9861-43E7AC75E370}" srcOrd="0" destOrd="0" presId="urn:microsoft.com/office/officeart/2018/5/layout/IconCircleLabelList"/>
    <dgm:cxn modelId="{0121E48D-5856-4BB0-B381-EA2B22412F36}" type="presOf" srcId="{B7038E9C-7144-4A7D-8836-9BE030A2C4ED}" destId="{4E89263F-D988-4D1D-A4BC-4A03EAC5ADE4}" srcOrd="0" destOrd="0" presId="urn:microsoft.com/office/officeart/2018/5/layout/IconCircleLabelList"/>
    <dgm:cxn modelId="{67CCE2A1-04D6-4177-A4C1-4242AB89596D}" srcId="{B7038E9C-7144-4A7D-8836-9BE030A2C4ED}" destId="{A6429FA5-C008-4C4A-8F8A-CF100B51FF2B}" srcOrd="0" destOrd="0" parTransId="{2562FC8A-CCA2-4A76-BDE9-2847E2BFF29F}" sibTransId="{3B947C40-6F30-48CA-842C-45CE17933300}"/>
    <dgm:cxn modelId="{9C9E8CB8-8583-4B82-AA0F-45A4B2739B0B}" srcId="{B7038E9C-7144-4A7D-8836-9BE030A2C4ED}" destId="{20E0C0BE-898A-4ABB-86E2-10B37ED3E8B6}" srcOrd="2" destOrd="0" parTransId="{403FB93F-B0E1-421A-BF3A-F03971E9FBF1}" sibTransId="{EE5B0648-CA09-4F6F-B646-7E7E390EED1C}"/>
    <dgm:cxn modelId="{77FA8DE3-A470-47C3-8045-AD23FECCFF4C}" srcId="{B7038E9C-7144-4A7D-8836-9BE030A2C4ED}" destId="{A999F766-FC49-42BF-A874-A0F8A33D0A31}" srcOrd="3" destOrd="0" parTransId="{36207492-2D28-4BAA-A172-F07D2AB31CB3}" sibTransId="{F7D3BBD5-870D-47DA-8292-C200EFB0A8F8}"/>
    <dgm:cxn modelId="{B77717FB-93A4-46EA-904F-067D3416044B}" type="presOf" srcId="{A6429FA5-C008-4C4A-8F8A-CF100B51FF2B}" destId="{120DAD3F-1819-4640-BA76-AD28E892BBB2}" srcOrd="0" destOrd="0" presId="urn:microsoft.com/office/officeart/2018/5/layout/IconCircleLabelList"/>
    <dgm:cxn modelId="{64771A2E-8333-4FFD-8FB8-9ACCBFD4FEED}" type="presParOf" srcId="{4E89263F-D988-4D1D-A4BC-4A03EAC5ADE4}" destId="{C08975AE-5192-4B8B-81F4-08F743ED30BE}" srcOrd="0" destOrd="0" presId="urn:microsoft.com/office/officeart/2018/5/layout/IconCircleLabelList"/>
    <dgm:cxn modelId="{BFE2B8EC-BF5A-4F6B-8F2F-3E89DEC04944}" type="presParOf" srcId="{C08975AE-5192-4B8B-81F4-08F743ED30BE}" destId="{812D6B4C-1D84-4A4E-BFF0-CE7E6CD59738}" srcOrd="0" destOrd="0" presId="urn:microsoft.com/office/officeart/2018/5/layout/IconCircleLabelList"/>
    <dgm:cxn modelId="{DB9E7905-A4CF-4282-9AE5-4C430FDE5893}" type="presParOf" srcId="{C08975AE-5192-4B8B-81F4-08F743ED30BE}" destId="{7CB96188-0F5C-4F7E-BD8F-9AF80A6EE04A}" srcOrd="1" destOrd="0" presId="urn:microsoft.com/office/officeart/2018/5/layout/IconCircleLabelList"/>
    <dgm:cxn modelId="{734FBF0B-B598-4699-8515-086420826E20}" type="presParOf" srcId="{C08975AE-5192-4B8B-81F4-08F743ED30BE}" destId="{15573785-40AA-41A0-A6A0-0077F44EA7D1}" srcOrd="2" destOrd="0" presId="urn:microsoft.com/office/officeart/2018/5/layout/IconCircleLabelList"/>
    <dgm:cxn modelId="{34A75901-6036-4121-8997-46909BCDB48A}" type="presParOf" srcId="{C08975AE-5192-4B8B-81F4-08F743ED30BE}" destId="{120DAD3F-1819-4640-BA76-AD28E892BBB2}" srcOrd="3" destOrd="0" presId="urn:microsoft.com/office/officeart/2018/5/layout/IconCircleLabelList"/>
    <dgm:cxn modelId="{FEF924D0-52FD-42D4-AAAC-3C3529A16526}" type="presParOf" srcId="{4E89263F-D988-4D1D-A4BC-4A03EAC5ADE4}" destId="{E1AAC7A5-BFA1-47AE-A312-03158CED5E17}" srcOrd="1" destOrd="0" presId="urn:microsoft.com/office/officeart/2018/5/layout/IconCircleLabelList"/>
    <dgm:cxn modelId="{C104973E-7C4C-4048-8F4D-56ABD28B83C6}" type="presParOf" srcId="{4E89263F-D988-4D1D-A4BC-4A03EAC5ADE4}" destId="{EF49FD05-A852-479E-B990-1EB6DF87EDE8}" srcOrd="2" destOrd="0" presId="urn:microsoft.com/office/officeart/2018/5/layout/IconCircleLabelList"/>
    <dgm:cxn modelId="{32F8F62D-CB8E-4249-BF50-4B1A03570FBA}" type="presParOf" srcId="{EF49FD05-A852-479E-B990-1EB6DF87EDE8}" destId="{32E3F401-3CA3-40B5-9A16-939505CCA15D}" srcOrd="0" destOrd="0" presId="urn:microsoft.com/office/officeart/2018/5/layout/IconCircleLabelList"/>
    <dgm:cxn modelId="{5090DE13-F5A8-4A1E-9F84-5BB9D9119353}" type="presParOf" srcId="{EF49FD05-A852-479E-B990-1EB6DF87EDE8}" destId="{332D48B7-19BA-4C86-962C-5EB4AE08BE8A}" srcOrd="1" destOrd="0" presId="urn:microsoft.com/office/officeart/2018/5/layout/IconCircleLabelList"/>
    <dgm:cxn modelId="{5D9CA4F5-72B4-42CA-BF69-9EF2E8ED917D}" type="presParOf" srcId="{EF49FD05-A852-479E-B990-1EB6DF87EDE8}" destId="{CCFBAEFB-0085-4A9B-815A-05CEC2C16E87}" srcOrd="2" destOrd="0" presId="urn:microsoft.com/office/officeart/2018/5/layout/IconCircleLabelList"/>
    <dgm:cxn modelId="{13691341-EE7B-463C-A151-7CBEC9378523}" type="presParOf" srcId="{EF49FD05-A852-479E-B990-1EB6DF87EDE8}" destId="{7F75A021-D2A6-4397-8F69-355967517D3C}" srcOrd="3" destOrd="0" presId="urn:microsoft.com/office/officeart/2018/5/layout/IconCircleLabelList"/>
    <dgm:cxn modelId="{5F069FB0-A48A-47A2-AC2A-8E5E5AD5D46F}" type="presParOf" srcId="{4E89263F-D988-4D1D-A4BC-4A03EAC5ADE4}" destId="{AE0EE201-08E9-4193-B788-729ED188C8AA}" srcOrd="3" destOrd="0" presId="urn:microsoft.com/office/officeart/2018/5/layout/IconCircleLabelList"/>
    <dgm:cxn modelId="{48A213CF-09D5-4B0B-80D7-C5D9EE328607}" type="presParOf" srcId="{4E89263F-D988-4D1D-A4BC-4A03EAC5ADE4}" destId="{11C215F8-67F2-4F00-B802-A2195564F7B1}" srcOrd="4" destOrd="0" presId="urn:microsoft.com/office/officeart/2018/5/layout/IconCircleLabelList"/>
    <dgm:cxn modelId="{22AB54AF-613E-4989-84FD-96D8DE82448D}" type="presParOf" srcId="{11C215F8-67F2-4F00-B802-A2195564F7B1}" destId="{B9DDE744-9DB5-42E8-A9B4-BD8F5A4FEC85}" srcOrd="0" destOrd="0" presId="urn:microsoft.com/office/officeart/2018/5/layout/IconCircleLabelList"/>
    <dgm:cxn modelId="{D1405505-FDDB-480E-B08E-4779C558AC0A}" type="presParOf" srcId="{11C215F8-67F2-4F00-B802-A2195564F7B1}" destId="{5207177D-CA49-4618-A40B-BB9BCC633F02}" srcOrd="1" destOrd="0" presId="urn:microsoft.com/office/officeart/2018/5/layout/IconCircleLabelList"/>
    <dgm:cxn modelId="{45A4D9DA-70D1-466C-9260-145C66B99436}" type="presParOf" srcId="{11C215F8-67F2-4F00-B802-A2195564F7B1}" destId="{002E1C14-E0D0-47D4-A299-88C9D9DA141A}" srcOrd="2" destOrd="0" presId="urn:microsoft.com/office/officeart/2018/5/layout/IconCircleLabelList"/>
    <dgm:cxn modelId="{E92B0321-23FD-4681-847D-029258C07873}" type="presParOf" srcId="{11C215F8-67F2-4F00-B802-A2195564F7B1}" destId="{1EED59F9-EA12-4C38-8283-D2FDF772FF2A}" srcOrd="3" destOrd="0" presId="urn:microsoft.com/office/officeart/2018/5/layout/IconCircleLabelList"/>
    <dgm:cxn modelId="{2C08082E-DD62-4DA6-9A64-138D12C085D0}" type="presParOf" srcId="{4E89263F-D988-4D1D-A4BC-4A03EAC5ADE4}" destId="{1496E35C-2696-4ABA-8ADD-DBF348520F57}" srcOrd="5" destOrd="0" presId="urn:microsoft.com/office/officeart/2018/5/layout/IconCircleLabelList"/>
    <dgm:cxn modelId="{E70EF259-ED31-4A96-9768-CC65527387F5}" type="presParOf" srcId="{4E89263F-D988-4D1D-A4BC-4A03EAC5ADE4}" destId="{6C96C919-EABB-4EBE-B046-49B492643FDA}" srcOrd="6" destOrd="0" presId="urn:microsoft.com/office/officeart/2018/5/layout/IconCircleLabelList"/>
    <dgm:cxn modelId="{B9BF24CC-161D-40E4-8EF2-DD85AD50E9E2}" type="presParOf" srcId="{6C96C919-EABB-4EBE-B046-49B492643FDA}" destId="{6374340D-366A-467C-A180-8D574F0E33F0}" srcOrd="0" destOrd="0" presId="urn:microsoft.com/office/officeart/2018/5/layout/IconCircleLabelList"/>
    <dgm:cxn modelId="{538780DD-A209-4DF7-8714-449391F0AC15}" type="presParOf" srcId="{6C96C919-EABB-4EBE-B046-49B492643FDA}" destId="{C032B474-0B1E-4CC9-B178-4AFDFBAC632A}" srcOrd="1" destOrd="0" presId="urn:microsoft.com/office/officeart/2018/5/layout/IconCircleLabelList"/>
    <dgm:cxn modelId="{52F7632F-12EA-4997-9892-4DF671872E4D}" type="presParOf" srcId="{6C96C919-EABB-4EBE-B046-49B492643FDA}" destId="{4743D0B1-A700-4D69-97CD-AC60D02CEA05}" srcOrd="2" destOrd="0" presId="urn:microsoft.com/office/officeart/2018/5/layout/IconCircleLabelList"/>
    <dgm:cxn modelId="{A5E72B04-BC0D-4176-9E9A-99B386D41CE0}" type="presParOf" srcId="{6C96C919-EABB-4EBE-B046-49B492643FDA}" destId="{D921CADA-0787-4919-9861-43E7AC75E37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2A2349-9CB1-4EEB-9628-33AF1557B2C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9B9E843-05B9-49AA-88E6-8D945FFBCD5E}">
      <dgm:prSet custT="1"/>
      <dgm:spPr/>
      <dgm:t>
        <a:bodyPr/>
        <a:lstStyle/>
        <a:p>
          <a:r>
            <a:rPr lang="en-US" sz="1600" dirty="0">
              <a:latin typeface="Aharoni" panose="02010803020104030203" pitchFamily="2" charset="-79"/>
              <a:cs typeface="Aharoni" panose="02010803020104030203" pitchFamily="2" charset="-79"/>
            </a:rPr>
            <a:t>1. CORS issues with APIs:</a:t>
          </a:r>
        </a:p>
      </dgm:t>
    </dgm:pt>
    <dgm:pt modelId="{C5EBFF50-A8DD-4070-8FC1-BADC74E499D7}" type="parTrans" cxnId="{FE552FAD-C9B5-4182-B734-0159FB8D07BE}">
      <dgm:prSet/>
      <dgm:spPr/>
      <dgm:t>
        <a:bodyPr/>
        <a:lstStyle/>
        <a:p>
          <a:endParaRPr lang="en-US"/>
        </a:p>
      </dgm:t>
    </dgm:pt>
    <dgm:pt modelId="{D5665B72-3F65-4611-B985-A1C4BCA72050}" type="sibTrans" cxnId="{FE552FAD-C9B5-4182-B734-0159FB8D07BE}">
      <dgm:prSet/>
      <dgm:spPr/>
      <dgm:t>
        <a:bodyPr/>
        <a:lstStyle/>
        <a:p>
          <a:endParaRPr lang="en-US"/>
        </a:p>
      </dgm:t>
    </dgm:pt>
    <dgm:pt modelId="{103FB37B-8634-42C3-BF92-61D44844C37F}">
      <dgm:prSet custT="1"/>
      <dgm:spPr/>
      <dgm:t>
        <a:bodyPr/>
        <a:lstStyle/>
        <a:p>
          <a:r>
            <a:rPr lang="en-IN" sz="1600" u="sng" dirty="0">
              <a:latin typeface="Aharoni" panose="02010803020104030203" pitchFamily="2" charset="-79"/>
              <a:cs typeface="Aharoni" panose="02010803020104030203" pitchFamily="2" charset="-79"/>
            </a:rPr>
            <a:t>Problem</a:t>
          </a:r>
          <a:r>
            <a:rPr lang="en-IN" sz="1600" dirty="0">
              <a:latin typeface="Aharoni" panose="02010803020104030203" pitchFamily="2" charset="-79"/>
              <a:cs typeface="Aharoni" panose="02010803020104030203" pitchFamily="2" charset="-79"/>
            </a:rPr>
            <a:t>: Some APIs blocked direct requests due to CORS restrictions.</a:t>
          </a:r>
          <a:endParaRPr lang="en-US" sz="16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51D5497D-05B3-4D77-8CBC-336266181755}" type="parTrans" cxnId="{1274AC16-B151-4D0D-AC05-064C54D05604}">
      <dgm:prSet/>
      <dgm:spPr/>
      <dgm:t>
        <a:bodyPr/>
        <a:lstStyle/>
        <a:p>
          <a:endParaRPr lang="en-US"/>
        </a:p>
      </dgm:t>
    </dgm:pt>
    <dgm:pt modelId="{91BDC5C3-AC7E-4288-8F1D-C99892F04BFC}" type="sibTrans" cxnId="{1274AC16-B151-4D0D-AC05-064C54D05604}">
      <dgm:prSet/>
      <dgm:spPr/>
      <dgm:t>
        <a:bodyPr/>
        <a:lstStyle/>
        <a:p>
          <a:endParaRPr lang="en-US"/>
        </a:p>
      </dgm:t>
    </dgm:pt>
    <dgm:pt modelId="{E6E4CABB-A37A-4222-B317-1CF1567ED8B3}">
      <dgm:prSet custT="1"/>
      <dgm:spPr/>
      <dgm:t>
        <a:bodyPr/>
        <a:lstStyle/>
        <a:p>
          <a:r>
            <a:rPr lang="en-IN" sz="1600" u="sng" dirty="0">
              <a:latin typeface="Aharoni" panose="02010803020104030203" pitchFamily="2" charset="-79"/>
              <a:cs typeface="Aharoni" panose="02010803020104030203" pitchFamily="2" charset="-79"/>
            </a:rPr>
            <a:t>Solution</a:t>
          </a:r>
          <a:r>
            <a:rPr lang="en-IN" sz="1600" dirty="0">
              <a:latin typeface="Aharoni" panose="02010803020104030203" pitchFamily="2" charset="-79"/>
              <a:cs typeface="Aharoni" panose="02010803020104030203" pitchFamily="2" charset="-79"/>
            </a:rPr>
            <a:t>: Used fetch requests with proper headers or switched to APIs, allowing cross-origin requests.</a:t>
          </a:r>
          <a:endParaRPr lang="en-US" sz="16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438FF7B7-444E-4FCC-89E2-E50EE01CDE3D}" type="parTrans" cxnId="{ADF937DE-DE79-4E83-9B75-0355B6226AE8}">
      <dgm:prSet/>
      <dgm:spPr/>
      <dgm:t>
        <a:bodyPr/>
        <a:lstStyle/>
        <a:p>
          <a:endParaRPr lang="en-US"/>
        </a:p>
      </dgm:t>
    </dgm:pt>
    <dgm:pt modelId="{0FC984F0-A5F2-4EBF-A35D-03D16B5C5A0C}" type="sibTrans" cxnId="{ADF937DE-DE79-4E83-9B75-0355B6226AE8}">
      <dgm:prSet/>
      <dgm:spPr/>
      <dgm:t>
        <a:bodyPr/>
        <a:lstStyle/>
        <a:p>
          <a:endParaRPr lang="en-US"/>
        </a:p>
      </dgm:t>
    </dgm:pt>
    <dgm:pt modelId="{4A5CA3AE-E30D-4D3A-9B56-C27C0114E824}">
      <dgm:prSet custT="1"/>
      <dgm:spPr/>
      <dgm:t>
        <a:bodyPr/>
        <a:lstStyle/>
        <a:p>
          <a:r>
            <a:rPr lang="en-US" sz="1600">
              <a:latin typeface="Aharoni" panose="02010803020104030203" pitchFamily="2" charset="-79"/>
              <a:cs typeface="Aharoni" panose="02010803020104030203" pitchFamily="2" charset="-79"/>
            </a:rPr>
            <a:t>2. API response structure inconsistencies:</a:t>
          </a:r>
        </a:p>
      </dgm:t>
    </dgm:pt>
    <dgm:pt modelId="{EDFAA961-B313-4651-B23E-5FBA8219A6B0}" type="parTrans" cxnId="{630671B9-4EE3-4345-BEF0-AA12F93FE0B1}">
      <dgm:prSet/>
      <dgm:spPr/>
      <dgm:t>
        <a:bodyPr/>
        <a:lstStyle/>
        <a:p>
          <a:endParaRPr lang="en-US"/>
        </a:p>
      </dgm:t>
    </dgm:pt>
    <dgm:pt modelId="{0DDEFD3D-C675-4F17-B6F9-0B9685FA8724}" type="sibTrans" cxnId="{630671B9-4EE3-4345-BEF0-AA12F93FE0B1}">
      <dgm:prSet/>
      <dgm:spPr/>
      <dgm:t>
        <a:bodyPr/>
        <a:lstStyle/>
        <a:p>
          <a:endParaRPr lang="en-US"/>
        </a:p>
      </dgm:t>
    </dgm:pt>
    <dgm:pt modelId="{B78A0E99-95B8-4B5B-B91A-6F382AD48477}">
      <dgm:prSet custT="1"/>
      <dgm:spPr/>
      <dgm:t>
        <a:bodyPr/>
        <a:lstStyle/>
        <a:p>
          <a:r>
            <a:rPr lang="en-IN" sz="1600" u="sng">
              <a:latin typeface="Aharoni" panose="02010803020104030203" pitchFamily="2" charset="-79"/>
              <a:cs typeface="Aharoni" panose="02010803020104030203" pitchFamily="2" charset="-79"/>
            </a:rPr>
            <a:t>Problem</a:t>
          </a:r>
          <a:r>
            <a:rPr lang="en-IN" sz="1600">
              <a:latin typeface="Aharoni" panose="02010803020104030203" pitchFamily="2" charset="-79"/>
              <a:cs typeface="Aharoni" panose="02010803020104030203" pitchFamily="2" charset="-79"/>
            </a:rPr>
            <a:t>: Different APIs return images under different keys ('image', 'link', 'file').</a:t>
          </a:r>
          <a:endParaRPr lang="en-US" sz="160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F531A5E2-96EA-46D0-BC59-DDB7BF33361B}" type="parTrans" cxnId="{AF03FDEE-9F78-4689-9B74-833E627C9D7B}">
      <dgm:prSet/>
      <dgm:spPr/>
      <dgm:t>
        <a:bodyPr/>
        <a:lstStyle/>
        <a:p>
          <a:endParaRPr lang="en-US"/>
        </a:p>
      </dgm:t>
    </dgm:pt>
    <dgm:pt modelId="{336DEC33-B35C-4BDF-8C89-7A36F7F5C9E9}" type="sibTrans" cxnId="{AF03FDEE-9F78-4689-9B74-833E627C9D7B}">
      <dgm:prSet/>
      <dgm:spPr/>
      <dgm:t>
        <a:bodyPr/>
        <a:lstStyle/>
        <a:p>
          <a:endParaRPr lang="en-US"/>
        </a:p>
      </dgm:t>
    </dgm:pt>
    <dgm:pt modelId="{E67D5FBE-7265-48E2-B643-72D7721FB380}">
      <dgm:prSet custT="1"/>
      <dgm:spPr/>
      <dgm:t>
        <a:bodyPr/>
        <a:lstStyle/>
        <a:p>
          <a:r>
            <a:rPr lang="en-IN" sz="1600" u="sng">
              <a:latin typeface="Aharoni" panose="02010803020104030203" pitchFamily="2" charset="-79"/>
              <a:cs typeface="Aharoni" panose="02010803020104030203" pitchFamily="2" charset="-79"/>
            </a:rPr>
            <a:t>Solution</a:t>
          </a:r>
          <a:r>
            <a:rPr lang="en-IN" sz="1600">
              <a:latin typeface="Aharoni" panose="02010803020104030203" pitchFamily="2" charset="-79"/>
              <a:cs typeface="Aharoni" panose="02010803020104030203" pitchFamily="2" charset="-79"/>
            </a:rPr>
            <a:t>: Checked multiple possible response formats to extract correct image URLs.</a:t>
          </a:r>
          <a:endParaRPr lang="en-US" sz="160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04A7F259-5E46-4BA5-883A-BCBAAEBDF836}" type="parTrans" cxnId="{58A7C6A7-FB63-4017-99A1-6B77AFB9327C}">
      <dgm:prSet/>
      <dgm:spPr/>
      <dgm:t>
        <a:bodyPr/>
        <a:lstStyle/>
        <a:p>
          <a:endParaRPr lang="en-US"/>
        </a:p>
      </dgm:t>
    </dgm:pt>
    <dgm:pt modelId="{23843761-0C8D-451E-8FCE-D22B2EF935B5}" type="sibTrans" cxnId="{58A7C6A7-FB63-4017-99A1-6B77AFB9327C}">
      <dgm:prSet/>
      <dgm:spPr/>
      <dgm:t>
        <a:bodyPr/>
        <a:lstStyle/>
        <a:p>
          <a:endParaRPr lang="en-US"/>
        </a:p>
      </dgm:t>
    </dgm:pt>
    <dgm:pt modelId="{C16D103C-E160-4DEF-AB00-72FC3EFBC36A}">
      <dgm:prSet custT="1"/>
      <dgm:spPr/>
      <dgm:t>
        <a:bodyPr/>
        <a:lstStyle/>
        <a:p>
          <a:r>
            <a:rPr lang="en-US" sz="1600" dirty="0">
              <a:latin typeface="Aharoni" panose="02010803020104030203" pitchFamily="2" charset="-79"/>
              <a:cs typeface="Aharoni" panose="02010803020104030203" pitchFamily="2" charset="-79"/>
            </a:rPr>
            <a:t>3. Handling broken image links:</a:t>
          </a:r>
          <a:br>
            <a:rPr lang="en-US" sz="1600" dirty="0">
              <a:latin typeface="Aharoni" panose="02010803020104030203" pitchFamily="2" charset="-79"/>
              <a:cs typeface="Aharoni" panose="02010803020104030203" pitchFamily="2" charset="-79"/>
            </a:rPr>
          </a:br>
          <a:r>
            <a:rPr lang="en-IN" sz="1600" u="sng" dirty="0">
              <a:latin typeface="Aharoni" panose="02010803020104030203" pitchFamily="2" charset="-79"/>
              <a:cs typeface="Aharoni" panose="02010803020104030203" pitchFamily="2" charset="-79"/>
            </a:rPr>
            <a:t>Problem</a:t>
          </a:r>
          <a:r>
            <a:rPr lang="en-IN" sz="1600" dirty="0">
              <a:latin typeface="Aharoni" panose="02010803020104030203" pitchFamily="2" charset="-79"/>
              <a:cs typeface="Aharoni" panose="02010803020104030203" pitchFamily="2" charset="-79"/>
            </a:rPr>
            <a:t>: Some images failed to load due to missing or incorrect URLs.</a:t>
          </a:r>
          <a:endParaRPr lang="en-US" sz="16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DDA94699-BA05-4530-994B-AF39515BE087}" type="parTrans" cxnId="{80646516-B9AF-4B61-833B-93945A229AA8}">
      <dgm:prSet/>
      <dgm:spPr/>
      <dgm:t>
        <a:bodyPr/>
        <a:lstStyle/>
        <a:p>
          <a:endParaRPr lang="en-US"/>
        </a:p>
      </dgm:t>
    </dgm:pt>
    <dgm:pt modelId="{0FEF5FA6-233F-41F9-B9FE-09F047844A0C}" type="sibTrans" cxnId="{80646516-B9AF-4B61-833B-93945A229AA8}">
      <dgm:prSet/>
      <dgm:spPr/>
      <dgm:t>
        <a:bodyPr/>
        <a:lstStyle/>
        <a:p>
          <a:endParaRPr lang="en-US"/>
        </a:p>
      </dgm:t>
    </dgm:pt>
    <dgm:pt modelId="{5F656349-61CF-4545-9CB3-C69A0C353DD8}">
      <dgm:prSet custT="1"/>
      <dgm:spPr/>
      <dgm:t>
        <a:bodyPr/>
        <a:lstStyle/>
        <a:p>
          <a:r>
            <a:rPr lang="en-IN" sz="1600" u="sng" dirty="0">
              <a:latin typeface="Aharoni" panose="02010803020104030203" pitchFamily="2" charset="-79"/>
              <a:cs typeface="Aharoni" panose="02010803020104030203" pitchFamily="2" charset="-79"/>
            </a:rPr>
            <a:t>Solution</a:t>
          </a:r>
          <a:r>
            <a:rPr lang="en-IN" sz="1600" dirty="0">
              <a:latin typeface="Aharoni" panose="02010803020104030203" pitchFamily="2" charset="-79"/>
              <a:cs typeface="Aharoni" panose="02010803020104030203" pitchFamily="2" charset="-79"/>
            </a:rPr>
            <a:t>: Added an 'on error' event to retry fetching another image when an image fails.</a:t>
          </a:r>
          <a:endParaRPr lang="en-US" sz="16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ACFB7941-C0DD-43D3-8524-DEBB2CE6561B}" type="parTrans" cxnId="{331AF0E7-F7C7-4939-8168-449FC176C997}">
      <dgm:prSet/>
      <dgm:spPr/>
      <dgm:t>
        <a:bodyPr/>
        <a:lstStyle/>
        <a:p>
          <a:endParaRPr lang="en-US"/>
        </a:p>
      </dgm:t>
    </dgm:pt>
    <dgm:pt modelId="{7300E10F-1790-4D44-ACE2-0ADB58460DBF}" type="sibTrans" cxnId="{331AF0E7-F7C7-4939-8168-449FC176C997}">
      <dgm:prSet/>
      <dgm:spPr/>
      <dgm:t>
        <a:bodyPr/>
        <a:lstStyle/>
        <a:p>
          <a:endParaRPr lang="en-US"/>
        </a:p>
      </dgm:t>
    </dgm:pt>
    <dgm:pt modelId="{EF5121D8-EF6E-46EA-8BA6-4D3EE9E46611}">
      <dgm:prSet custT="1"/>
      <dgm:spPr/>
      <dgm:t>
        <a:bodyPr/>
        <a:lstStyle/>
        <a:p>
          <a:r>
            <a:rPr lang="en-IN" sz="1600" dirty="0">
              <a:latin typeface="Aharoni" panose="02010803020104030203" pitchFamily="2" charset="-79"/>
              <a:cs typeface="Aharoni" panose="02010803020104030203" pitchFamily="2" charset="-79"/>
            </a:rPr>
            <a:t>4. </a:t>
          </a:r>
          <a:r>
            <a:rPr lang="en-US" sz="1600" dirty="0">
              <a:latin typeface="Aharoni" panose="02010803020104030203" pitchFamily="2" charset="-79"/>
              <a:cs typeface="Aharoni" panose="02010803020104030203" pitchFamily="2" charset="-79"/>
            </a:rPr>
            <a:t>Ensuring </a:t>
          </a:r>
          <a:r>
            <a:rPr lang="en-IN" sz="1600" dirty="0">
              <a:latin typeface="Aharoni" panose="02010803020104030203" pitchFamily="2" charset="-79"/>
              <a:cs typeface="Aharoni" panose="02010803020104030203" pitchFamily="2" charset="-79"/>
            </a:rPr>
            <a:t>a </a:t>
          </a:r>
          <a:r>
            <a:rPr lang="en-US" sz="1600" dirty="0">
              <a:latin typeface="Aharoni" panose="02010803020104030203" pitchFamily="2" charset="-79"/>
              <a:cs typeface="Aharoni" panose="02010803020104030203" pitchFamily="2" charset="-79"/>
            </a:rPr>
            <a:t>seamless UI experience.</a:t>
          </a:r>
        </a:p>
      </dgm:t>
    </dgm:pt>
    <dgm:pt modelId="{EF8E1174-4A7B-4C7D-99CA-6FFE5D905EF1}" type="parTrans" cxnId="{0222FEFF-E019-4A13-A15A-D64946C36F96}">
      <dgm:prSet/>
      <dgm:spPr/>
      <dgm:t>
        <a:bodyPr/>
        <a:lstStyle/>
        <a:p>
          <a:endParaRPr lang="en-US"/>
        </a:p>
      </dgm:t>
    </dgm:pt>
    <dgm:pt modelId="{E6B4C24F-0A18-4395-90EC-5D5EFAEE85ED}" type="sibTrans" cxnId="{0222FEFF-E019-4A13-A15A-D64946C36F96}">
      <dgm:prSet/>
      <dgm:spPr/>
      <dgm:t>
        <a:bodyPr/>
        <a:lstStyle/>
        <a:p>
          <a:endParaRPr lang="en-US"/>
        </a:p>
      </dgm:t>
    </dgm:pt>
    <dgm:pt modelId="{E136D3AC-E363-964B-BE66-0A03CBF75031}" type="pres">
      <dgm:prSet presAssocID="{332A2349-9CB1-4EEB-9628-33AF1557B2C5}" presName="Name0" presStyleCnt="0">
        <dgm:presLayoutVars>
          <dgm:dir/>
          <dgm:resizeHandles val="exact"/>
        </dgm:presLayoutVars>
      </dgm:prSet>
      <dgm:spPr/>
    </dgm:pt>
    <dgm:pt modelId="{A6ED06E3-C36A-AF40-BEFB-259A44BC1ADD}" type="pres">
      <dgm:prSet presAssocID="{99B9E843-05B9-49AA-88E6-8D945FFBCD5E}" presName="node" presStyleLbl="node1" presStyleIdx="0" presStyleCnt="9">
        <dgm:presLayoutVars>
          <dgm:bulletEnabled val="1"/>
        </dgm:presLayoutVars>
      </dgm:prSet>
      <dgm:spPr/>
    </dgm:pt>
    <dgm:pt modelId="{E2DBF394-7014-924A-9D82-C9EDD1C3FA62}" type="pres">
      <dgm:prSet presAssocID="{D5665B72-3F65-4611-B985-A1C4BCA72050}" presName="sibTrans" presStyleLbl="sibTrans1D1" presStyleIdx="0" presStyleCnt="8"/>
      <dgm:spPr/>
    </dgm:pt>
    <dgm:pt modelId="{71271AA1-50DF-2A49-963F-838B0D77A59D}" type="pres">
      <dgm:prSet presAssocID="{D5665B72-3F65-4611-B985-A1C4BCA72050}" presName="connectorText" presStyleLbl="sibTrans1D1" presStyleIdx="0" presStyleCnt="8"/>
      <dgm:spPr/>
    </dgm:pt>
    <dgm:pt modelId="{C8FAA54B-67CE-5348-B376-2D52B4DAFEAA}" type="pres">
      <dgm:prSet presAssocID="{103FB37B-8634-42C3-BF92-61D44844C37F}" presName="node" presStyleLbl="node1" presStyleIdx="1" presStyleCnt="9">
        <dgm:presLayoutVars>
          <dgm:bulletEnabled val="1"/>
        </dgm:presLayoutVars>
      </dgm:prSet>
      <dgm:spPr/>
    </dgm:pt>
    <dgm:pt modelId="{62D4C967-2AC0-8C40-B6AD-8460BD2F197E}" type="pres">
      <dgm:prSet presAssocID="{91BDC5C3-AC7E-4288-8F1D-C99892F04BFC}" presName="sibTrans" presStyleLbl="sibTrans1D1" presStyleIdx="1" presStyleCnt="8"/>
      <dgm:spPr/>
    </dgm:pt>
    <dgm:pt modelId="{E0C1D889-3475-5249-B99C-4D3EBBDB4D9A}" type="pres">
      <dgm:prSet presAssocID="{91BDC5C3-AC7E-4288-8F1D-C99892F04BFC}" presName="connectorText" presStyleLbl="sibTrans1D1" presStyleIdx="1" presStyleCnt="8"/>
      <dgm:spPr/>
    </dgm:pt>
    <dgm:pt modelId="{66F0CA85-C709-0B46-8CDD-887C883C016E}" type="pres">
      <dgm:prSet presAssocID="{E6E4CABB-A37A-4222-B317-1CF1567ED8B3}" presName="node" presStyleLbl="node1" presStyleIdx="2" presStyleCnt="9">
        <dgm:presLayoutVars>
          <dgm:bulletEnabled val="1"/>
        </dgm:presLayoutVars>
      </dgm:prSet>
      <dgm:spPr/>
    </dgm:pt>
    <dgm:pt modelId="{845AF5FA-8E7F-4449-BE36-8BFDB30A3ED2}" type="pres">
      <dgm:prSet presAssocID="{0FC984F0-A5F2-4EBF-A35D-03D16B5C5A0C}" presName="sibTrans" presStyleLbl="sibTrans1D1" presStyleIdx="2" presStyleCnt="8"/>
      <dgm:spPr/>
    </dgm:pt>
    <dgm:pt modelId="{263DBB22-4F5E-704C-A8F5-17E5302283E4}" type="pres">
      <dgm:prSet presAssocID="{0FC984F0-A5F2-4EBF-A35D-03D16B5C5A0C}" presName="connectorText" presStyleLbl="sibTrans1D1" presStyleIdx="2" presStyleCnt="8"/>
      <dgm:spPr/>
    </dgm:pt>
    <dgm:pt modelId="{49A8B3F3-AC8A-304D-BB89-52BE0988E01D}" type="pres">
      <dgm:prSet presAssocID="{4A5CA3AE-E30D-4D3A-9B56-C27C0114E824}" presName="node" presStyleLbl="node1" presStyleIdx="3" presStyleCnt="9">
        <dgm:presLayoutVars>
          <dgm:bulletEnabled val="1"/>
        </dgm:presLayoutVars>
      </dgm:prSet>
      <dgm:spPr/>
    </dgm:pt>
    <dgm:pt modelId="{17699F32-DDB7-6D4A-BB08-9715E5216221}" type="pres">
      <dgm:prSet presAssocID="{0DDEFD3D-C675-4F17-B6F9-0B9685FA8724}" presName="sibTrans" presStyleLbl="sibTrans1D1" presStyleIdx="3" presStyleCnt="8"/>
      <dgm:spPr/>
    </dgm:pt>
    <dgm:pt modelId="{E2766574-AD65-004D-857F-BBC773AB691B}" type="pres">
      <dgm:prSet presAssocID="{0DDEFD3D-C675-4F17-B6F9-0B9685FA8724}" presName="connectorText" presStyleLbl="sibTrans1D1" presStyleIdx="3" presStyleCnt="8"/>
      <dgm:spPr/>
    </dgm:pt>
    <dgm:pt modelId="{FD904AC8-BDCD-7A4B-814E-7C78DAAAD1D4}" type="pres">
      <dgm:prSet presAssocID="{B78A0E99-95B8-4B5B-B91A-6F382AD48477}" presName="node" presStyleLbl="node1" presStyleIdx="4" presStyleCnt="9">
        <dgm:presLayoutVars>
          <dgm:bulletEnabled val="1"/>
        </dgm:presLayoutVars>
      </dgm:prSet>
      <dgm:spPr/>
    </dgm:pt>
    <dgm:pt modelId="{5B324671-56A9-3345-A39B-A7B40FAF48FE}" type="pres">
      <dgm:prSet presAssocID="{336DEC33-B35C-4BDF-8C89-7A36F7F5C9E9}" presName="sibTrans" presStyleLbl="sibTrans1D1" presStyleIdx="4" presStyleCnt="8"/>
      <dgm:spPr/>
    </dgm:pt>
    <dgm:pt modelId="{817E78A3-1B6B-2C4B-8BD0-3325F677F1B3}" type="pres">
      <dgm:prSet presAssocID="{336DEC33-B35C-4BDF-8C89-7A36F7F5C9E9}" presName="connectorText" presStyleLbl="sibTrans1D1" presStyleIdx="4" presStyleCnt="8"/>
      <dgm:spPr/>
    </dgm:pt>
    <dgm:pt modelId="{ACF0EBF0-F514-254E-B721-B556F264D00B}" type="pres">
      <dgm:prSet presAssocID="{E67D5FBE-7265-48E2-B643-72D7721FB380}" presName="node" presStyleLbl="node1" presStyleIdx="5" presStyleCnt="9">
        <dgm:presLayoutVars>
          <dgm:bulletEnabled val="1"/>
        </dgm:presLayoutVars>
      </dgm:prSet>
      <dgm:spPr/>
    </dgm:pt>
    <dgm:pt modelId="{6CC7272F-7CF7-9249-AEE0-819DB488C1EA}" type="pres">
      <dgm:prSet presAssocID="{23843761-0C8D-451E-8FCE-D22B2EF935B5}" presName="sibTrans" presStyleLbl="sibTrans1D1" presStyleIdx="5" presStyleCnt="8"/>
      <dgm:spPr/>
    </dgm:pt>
    <dgm:pt modelId="{887D0DAD-16EA-EC4B-8728-FCCAF00DC467}" type="pres">
      <dgm:prSet presAssocID="{23843761-0C8D-451E-8FCE-D22B2EF935B5}" presName="connectorText" presStyleLbl="sibTrans1D1" presStyleIdx="5" presStyleCnt="8"/>
      <dgm:spPr/>
    </dgm:pt>
    <dgm:pt modelId="{10191EFA-BABE-5D41-BF31-052C1BB3E2CE}" type="pres">
      <dgm:prSet presAssocID="{C16D103C-E160-4DEF-AB00-72FC3EFBC36A}" presName="node" presStyleLbl="node1" presStyleIdx="6" presStyleCnt="9">
        <dgm:presLayoutVars>
          <dgm:bulletEnabled val="1"/>
        </dgm:presLayoutVars>
      </dgm:prSet>
      <dgm:spPr/>
    </dgm:pt>
    <dgm:pt modelId="{3A727939-E2C5-6043-94E2-36EEDB043B2A}" type="pres">
      <dgm:prSet presAssocID="{0FEF5FA6-233F-41F9-B9FE-09F047844A0C}" presName="sibTrans" presStyleLbl="sibTrans1D1" presStyleIdx="6" presStyleCnt="8"/>
      <dgm:spPr/>
    </dgm:pt>
    <dgm:pt modelId="{C994BECE-AF6B-D748-A2B6-8322CB2C7704}" type="pres">
      <dgm:prSet presAssocID="{0FEF5FA6-233F-41F9-B9FE-09F047844A0C}" presName="connectorText" presStyleLbl="sibTrans1D1" presStyleIdx="6" presStyleCnt="8"/>
      <dgm:spPr/>
    </dgm:pt>
    <dgm:pt modelId="{C9C843FC-51DF-514E-8A7D-6EA54CE634D2}" type="pres">
      <dgm:prSet presAssocID="{5F656349-61CF-4545-9CB3-C69A0C353DD8}" presName="node" presStyleLbl="node1" presStyleIdx="7" presStyleCnt="9">
        <dgm:presLayoutVars>
          <dgm:bulletEnabled val="1"/>
        </dgm:presLayoutVars>
      </dgm:prSet>
      <dgm:spPr/>
    </dgm:pt>
    <dgm:pt modelId="{48EAB969-AF12-1341-9320-889C9CDD0628}" type="pres">
      <dgm:prSet presAssocID="{7300E10F-1790-4D44-ACE2-0ADB58460DBF}" presName="sibTrans" presStyleLbl="sibTrans1D1" presStyleIdx="7" presStyleCnt="8"/>
      <dgm:spPr/>
    </dgm:pt>
    <dgm:pt modelId="{8E9E19EC-F7AA-4348-AAA8-BA30690C5434}" type="pres">
      <dgm:prSet presAssocID="{7300E10F-1790-4D44-ACE2-0ADB58460DBF}" presName="connectorText" presStyleLbl="sibTrans1D1" presStyleIdx="7" presStyleCnt="8"/>
      <dgm:spPr/>
    </dgm:pt>
    <dgm:pt modelId="{C39E0D25-721F-3F45-B599-3B3B41BB7022}" type="pres">
      <dgm:prSet presAssocID="{EF5121D8-EF6E-46EA-8BA6-4D3EE9E46611}" presName="node" presStyleLbl="node1" presStyleIdx="8" presStyleCnt="9">
        <dgm:presLayoutVars>
          <dgm:bulletEnabled val="1"/>
        </dgm:presLayoutVars>
      </dgm:prSet>
      <dgm:spPr/>
    </dgm:pt>
  </dgm:ptLst>
  <dgm:cxnLst>
    <dgm:cxn modelId="{80646516-B9AF-4B61-833B-93945A229AA8}" srcId="{332A2349-9CB1-4EEB-9628-33AF1557B2C5}" destId="{C16D103C-E160-4DEF-AB00-72FC3EFBC36A}" srcOrd="6" destOrd="0" parTransId="{DDA94699-BA05-4530-994B-AF39515BE087}" sibTransId="{0FEF5FA6-233F-41F9-B9FE-09F047844A0C}"/>
    <dgm:cxn modelId="{1274AC16-B151-4D0D-AC05-064C54D05604}" srcId="{332A2349-9CB1-4EEB-9628-33AF1557B2C5}" destId="{103FB37B-8634-42C3-BF92-61D44844C37F}" srcOrd="1" destOrd="0" parTransId="{51D5497D-05B3-4D77-8CBC-336266181755}" sibTransId="{91BDC5C3-AC7E-4288-8F1D-C99892F04BFC}"/>
    <dgm:cxn modelId="{04DF3D20-D345-4F40-BDCB-28F83DFED346}" type="presOf" srcId="{23843761-0C8D-451E-8FCE-D22B2EF935B5}" destId="{6CC7272F-7CF7-9249-AEE0-819DB488C1EA}" srcOrd="0" destOrd="0" presId="urn:microsoft.com/office/officeart/2016/7/layout/RepeatingBendingProcessNew"/>
    <dgm:cxn modelId="{56592024-8A79-5F45-BFFB-E7F5A5BBC47F}" type="presOf" srcId="{99B9E843-05B9-49AA-88E6-8D945FFBCD5E}" destId="{A6ED06E3-C36A-AF40-BEFB-259A44BC1ADD}" srcOrd="0" destOrd="0" presId="urn:microsoft.com/office/officeart/2016/7/layout/RepeatingBendingProcessNew"/>
    <dgm:cxn modelId="{F93E3527-24DC-724D-834E-5B3ADA88D5A8}" type="presOf" srcId="{C16D103C-E160-4DEF-AB00-72FC3EFBC36A}" destId="{10191EFA-BABE-5D41-BF31-052C1BB3E2CE}" srcOrd="0" destOrd="0" presId="urn:microsoft.com/office/officeart/2016/7/layout/RepeatingBendingProcessNew"/>
    <dgm:cxn modelId="{2F9D4A2B-4DA1-DE41-923E-4DBA12B4BFBE}" type="presOf" srcId="{4A5CA3AE-E30D-4D3A-9B56-C27C0114E824}" destId="{49A8B3F3-AC8A-304D-BB89-52BE0988E01D}" srcOrd="0" destOrd="0" presId="urn:microsoft.com/office/officeart/2016/7/layout/RepeatingBendingProcessNew"/>
    <dgm:cxn modelId="{9E7A7040-1D6E-0543-87EB-ABE25C6D4BFF}" type="presOf" srcId="{91BDC5C3-AC7E-4288-8F1D-C99892F04BFC}" destId="{62D4C967-2AC0-8C40-B6AD-8460BD2F197E}" srcOrd="0" destOrd="0" presId="urn:microsoft.com/office/officeart/2016/7/layout/RepeatingBendingProcessNew"/>
    <dgm:cxn modelId="{0C3B2142-B9FC-5B42-BDB0-48B679700088}" type="presOf" srcId="{7300E10F-1790-4D44-ACE2-0ADB58460DBF}" destId="{8E9E19EC-F7AA-4348-AAA8-BA30690C5434}" srcOrd="1" destOrd="0" presId="urn:microsoft.com/office/officeart/2016/7/layout/RepeatingBendingProcessNew"/>
    <dgm:cxn modelId="{82366643-CBE0-5F4D-84D2-E46D7C14E243}" type="presOf" srcId="{0FC984F0-A5F2-4EBF-A35D-03D16B5C5A0C}" destId="{845AF5FA-8E7F-4449-BE36-8BFDB30A3ED2}" srcOrd="0" destOrd="0" presId="urn:microsoft.com/office/officeart/2016/7/layout/RepeatingBendingProcessNew"/>
    <dgm:cxn modelId="{BF4AFF4E-DE4E-E14E-A0D6-D84A03721C6D}" type="presOf" srcId="{336DEC33-B35C-4BDF-8C89-7A36F7F5C9E9}" destId="{817E78A3-1B6B-2C4B-8BD0-3325F677F1B3}" srcOrd="1" destOrd="0" presId="urn:microsoft.com/office/officeart/2016/7/layout/RepeatingBendingProcessNew"/>
    <dgm:cxn modelId="{1B779C50-2BAF-A443-8788-5E84F4C09F27}" type="presOf" srcId="{5F656349-61CF-4545-9CB3-C69A0C353DD8}" destId="{C9C843FC-51DF-514E-8A7D-6EA54CE634D2}" srcOrd="0" destOrd="0" presId="urn:microsoft.com/office/officeart/2016/7/layout/RepeatingBendingProcessNew"/>
    <dgm:cxn modelId="{A481BC5E-EBB6-B343-A2DD-AC77CE476C29}" type="presOf" srcId="{B78A0E99-95B8-4B5B-B91A-6F382AD48477}" destId="{FD904AC8-BDCD-7A4B-814E-7C78DAAAD1D4}" srcOrd="0" destOrd="0" presId="urn:microsoft.com/office/officeart/2016/7/layout/RepeatingBendingProcessNew"/>
    <dgm:cxn modelId="{95ED6C5F-72E2-A64C-AD8E-5E54E03F7777}" type="presOf" srcId="{91BDC5C3-AC7E-4288-8F1D-C99892F04BFC}" destId="{E0C1D889-3475-5249-B99C-4D3EBBDB4D9A}" srcOrd="1" destOrd="0" presId="urn:microsoft.com/office/officeart/2016/7/layout/RepeatingBendingProcessNew"/>
    <dgm:cxn modelId="{7C0B9D6D-CE39-8F4F-AE88-07824CAF8F6C}" type="presOf" srcId="{EF5121D8-EF6E-46EA-8BA6-4D3EE9E46611}" destId="{C39E0D25-721F-3F45-B599-3B3B41BB7022}" srcOrd="0" destOrd="0" presId="urn:microsoft.com/office/officeart/2016/7/layout/RepeatingBendingProcessNew"/>
    <dgm:cxn modelId="{F8C8BD99-C257-BA49-8359-197AF78FADDB}" type="presOf" srcId="{0FC984F0-A5F2-4EBF-A35D-03D16B5C5A0C}" destId="{263DBB22-4F5E-704C-A8F5-17E5302283E4}" srcOrd="1" destOrd="0" presId="urn:microsoft.com/office/officeart/2016/7/layout/RepeatingBendingProcessNew"/>
    <dgm:cxn modelId="{592063A5-A081-814B-A90A-91B597B26941}" type="presOf" srcId="{0FEF5FA6-233F-41F9-B9FE-09F047844A0C}" destId="{C994BECE-AF6B-D748-A2B6-8322CB2C7704}" srcOrd="1" destOrd="0" presId="urn:microsoft.com/office/officeart/2016/7/layout/RepeatingBendingProcessNew"/>
    <dgm:cxn modelId="{E89235A6-2FB2-2240-A31D-E3F56A56589D}" type="presOf" srcId="{D5665B72-3F65-4611-B985-A1C4BCA72050}" destId="{71271AA1-50DF-2A49-963F-838B0D77A59D}" srcOrd="1" destOrd="0" presId="urn:microsoft.com/office/officeart/2016/7/layout/RepeatingBendingProcessNew"/>
    <dgm:cxn modelId="{58A7C6A7-FB63-4017-99A1-6B77AFB9327C}" srcId="{332A2349-9CB1-4EEB-9628-33AF1557B2C5}" destId="{E67D5FBE-7265-48E2-B643-72D7721FB380}" srcOrd="5" destOrd="0" parTransId="{04A7F259-5E46-4BA5-883A-BCBAAEBDF836}" sibTransId="{23843761-0C8D-451E-8FCE-D22B2EF935B5}"/>
    <dgm:cxn modelId="{FE552FAD-C9B5-4182-B734-0159FB8D07BE}" srcId="{332A2349-9CB1-4EEB-9628-33AF1557B2C5}" destId="{99B9E843-05B9-49AA-88E6-8D945FFBCD5E}" srcOrd="0" destOrd="0" parTransId="{C5EBFF50-A8DD-4070-8FC1-BADC74E499D7}" sibTransId="{D5665B72-3F65-4611-B985-A1C4BCA72050}"/>
    <dgm:cxn modelId="{E870B9B1-9ECB-1549-8A7F-1EF7AC20070D}" type="presOf" srcId="{336DEC33-B35C-4BDF-8C89-7A36F7F5C9E9}" destId="{5B324671-56A9-3345-A39B-A7B40FAF48FE}" srcOrd="0" destOrd="0" presId="urn:microsoft.com/office/officeart/2016/7/layout/RepeatingBendingProcessNew"/>
    <dgm:cxn modelId="{A32259B8-15BA-CB48-BE3C-F25618E587BB}" type="presOf" srcId="{E6E4CABB-A37A-4222-B317-1CF1567ED8B3}" destId="{66F0CA85-C709-0B46-8CDD-887C883C016E}" srcOrd="0" destOrd="0" presId="urn:microsoft.com/office/officeart/2016/7/layout/RepeatingBendingProcessNew"/>
    <dgm:cxn modelId="{0BCB06B9-4605-1649-9F25-260BB68404F7}" type="presOf" srcId="{332A2349-9CB1-4EEB-9628-33AF1557B2C5}" destId="{E136D3AC-E363-964B-BE66-0A03CBF75031}" srcOrd="0" destOrd="0" presId="urn:microsoft.com/office/officeart/2016/7/layout/RepeatingBendingProcessNew"/>
    <dgm:cxn modelId="{630671B9-4EE3-4345-BEF0-AA12F93FE0B1}" srcId="{332A2349-9CB1-4EEB-9628-33AF1557B2C5}" destId="{4A5CA3AE-E30D-4D3A-9B56-C27C0114E824}" srcOrd="3" destOrd="0" parTransId="{EDFAA961-B313-4651-B23E-5FBA8219A6B0}" sibTransId="{0DDEFD3D-C675-4F17-B6F9-0B9685FA8724}"/>
    <dgm:cxn modelId="{CA10D4C5-139B-A245-87E1-BC326EE88221}" type="presOf" srcId="{23843761-0C8D-451E-8FCE-D22B2EF935B5}" destId="{887D0DAD-16EA-EC4B-8728-FCCAF00DC467}" srcOrd="1" destOrd="0" presId="urn:microsoft.com/office/officeart/2016/7/layout/RepeatingBendingProcessNew"/>
    <dgm:cxn modelId="{51C96DC8-AE95-C042-AFEC-27B98CFDDA81}" type="presOf" srcId="{0DDEFD3D-C675-4F17-B6F9-0B9685FA8724}" destId="{17699F32-DDB7-6D4A-BB08-9715E5216221}" srcOrd="0" destOrd="0" presId="urn:microsoft.com/office/officeart/2016/7/layout/RepeatingBendingProcessNew"/>
    <dgm:cxn modelId="{78DAB1CF-8451-084E-BE06-DF22F7783A2A}" type="presOf" srcId="{103FB37B-8634-42C3-BF92-61D44844C37F}" destId="{C8FAA54B-67CE-5348-B376-2D52B4DAFEAA}" srcOrd="0" destOrd="0" presId="urn:microsoft.com/office/officeart/2016/7/layout/RepeatingBendingProcessNew"/>
    <dgm:cxn modelId="{BC811EDA-89AE-454B-8AB0-57FBB5F2E04A}" type="presOf" srcId="{0DDEFD3D-C675-4F17-B6F9-0B9685FA8724}" destId="{E2766574-AD65-004D-857F-BBC773AB691B}" srcOrd="1" destOrd="0" presId="urn:microsoft.com/office/officeart/2016/7/layout/RepeatingBendingProcessNew"/>
    <dgm:cxn modelId="{ADF937DE-DE79-4E83-9B75-0355B6226AE8}" srcId="{332A2349-9CB1-4EEB-9628-33AF1557B2C5}" destId="{E6E4CABB-A37A-4222-B317-1CF1567ED8B3}" srcOrd="2" destOrd="0" parTransId="{438FF7B7-444E-4FCC-89E2-E50EE01CDE3D}" sibTransId="{0FC984F0-A5F2-4EBF-A35D-03D16B5C5A0C}"/>
    <dgm:cxn modelId="{B6673BE3-6ECF-2B4B-B5F2-16EFB38A495D}" type="presOf" srcId="{D5665B72-3F65-4611-B985-A1C4BCA72050}" destId="{E2DBF394-7014-924A-9D82-C9EDD1C3FA62}" srcOrd="0" destOrd="0" presId="urn:microsoft.com/office/officeart/2016/7/layout/RepeatingBendingProcessNew"/>
    <dgm:cxn modelId="{331AF0E7-F7C7-4939-8168-449FC176C997}" srcId="{332A2349-9CB1-4EEB-9628-33AF1557B2C5}" destId="{5F656349-61CF-4545-9CB3-C69A0C353DD8}" srcOrd="7" destOrd="0" parTransId="{ACFB7941-C0DD-43D3-8524-DEBB2CE6561B}" sibTransId="{7300E10F-1790-4D44-ACE2-0ADB58460DBF}"/>
    <dgm:cxn modelId="{AF03FDEE-9F78-4689-9B74-833E627C9D7B}" srcId="{332A2349-9CB1-4EEB-9628-33AF1557B2C5}" destId="{B78A0E99-95B8-4B5B-B91A-6F382AD48477}" srcOrd="4" destOrd="0" parTransId="{F531A5E2-96EA-46D0-BC59-DDB7BF33361B}" sibTransId="{336DEC33-B35C-4BDF-8C89-7A36F7F5C9E9}"/>
    <dgm:cxn modelId="{B4B7E6F4-2DD5-0743-99B5-641DBF163C6D}" type="presOf" srcId="{7300E10F-1790-4D44-ACE2-0ADB58460DBF}" destId="{48EAB969-AF12-1341-9320-889C9CDD0628}" srcOrd="0" destOrd="0" presId="urn:microsoft.com/office/officeart/2016/7/layout/RepeatingBendingProcessNew"/>
    <dgm:cxn modelId="{6D85B1FC-8DF2-184D-A6E2-7A92A1DBBC69}" type="presOf" srcId="{E67D5FBE-7265-48E2-B643-72D7721FB380}" destId="{ACF0EBF0-F514-254E-B721-B556F264D00B}" srcOrd="0" destOrd="0" presId="urn:microsoft.com/office/officeart/2016/7/layout/RepeatingBendingProcessNew"/>
    <dgm:cxn modelId="{614372FE-5D9B-574D-8049-D36A04CD94D9}" type="presOf" srcId="{0FEF5FA6-233F-41F9-B9FE-09F047844A0C}" destId="{3A727939-E2C5-6043-94E2-36EEDB043B2A}" srcOrd="0" destOrd="0" presId="urn:microsoft.com/office/officeart/2016/7/layout/RepeatingBendingProcessNew"/>
    <dgm:cxn modelId="{0222FEFF-E019-4A13-A15A-D64946C36F96}" srcId="{332A2349-9CB1-4EEB-9628-33AF1557B2C5}" destId="{EF5121D8-EF6E-46EA-8BA6-4D3EE9E46611}" srcOrd="8" destOrd="0" parTransId="{EF8E1174-4A7B-4C7D-99CA-6FFE5D905EF1}" sibTransId="{E6B4C24F-0A18-4395-90EC-5D5EFAEE85ED}"/>
    <dgm:cxn modelId="{D467B94A-5582-9147-B90A-E73636BF42C1}" type="presParOf" srcId="{E136D3AC-E363-964B-BE66-0A03CBF75031}" destId="{A6ED06E3-C36A-AF40-BEFB-259A44BC1ADD}" srcOrd="0" destOrd="0" presId="urn:microsoft.com/office/officeart/2016/7/layout/RepeatingBendingProcessNew"/>
    <dgm:cxn modelId="{C6B903CC-2584-6545-8F03-FEFA5A77B1DD}" type="presParOf" srcId="{E136D3AC-E363-964B-BE66-0A03CBF75031}" destId="{E2DBF394-7014-924A-9D82-C9EDD1C3FA62}" srcOrd="1" destOrd="0" presId="urn:microsoft.com/office/officeart/2016/7/layout/RepeatingBendingProcessNew"/>
    <dgm:cxn modelId="{9685E7E7-BC15-AB48-B5D2-7CDF63EBCE73}" type="presParOf" srcId="{E2DBF394-7014-924A-9D82-C9EDD1C3FA62}" destId="{71271AA1-50DF-2A49-963F-838B0D77A59D}" srcOrd="0" destOrd="0" presId="urn:microsoft.com/office/officeart/2016/7/layout/RepeatingBendingProcessNew"/>
    <dgm:cxn modelId="{3856C65E-0FA4-DE42-8D2B-C6228E1F0B20}" type="presParOf" srcId="{E136D3AC-E363-964B-BE66-0A03CBF75031}" destId="{C8FAA54B-67CE-5348-B376-2D52B4DAFEAA}" srcOrd="2" destOrd="0" presId="urn:microsoft.com/office/officeart/2016/7/layout/RepeatingBendingProcessNew"/>
    <dgm:cxn modelId="{1C88CDC7-2D7B-764A-BF0C-CBD34AE12373}" type="presParOf" srcId="{E136D3AC-E363-964B-BE66-0A03CBF75031}" destId="{62D4C967-2AC0-8C40-B6AD-8460BD2F197E}" srcOrd="3" destOrd="0" presId="urn:microsoft.com/office/officeart/2016/7/layout/RepeatingBendingProcessNew"/>
    <dgm:cxn modelId="{88FD0508-D92D-924D-A332-E43BE6C28D76}" type="presParOf" srcId="{62D4C967-2AC0-8C40-B6AD-8460BD2F197E}" destId="{E0C1D889-3475-5249-B99C-4D3EBBDB4D9A}" srcOrd="0" destOrd="0" presId="urn:microsoft.com/office/officeart/2016/7/layout/RepeatingBendingProcessNew"/>
    <dgm:cxn modelId="{66438541-0218-954C-98F9-84881DA175A7}" type="presParOf" srcId="{E136D3AC-E363-964B-BE66-0A03CBF75031}" destId="{66F0CA85-C709-0B46-8CDD-887C883C016E}" srcOrd="4" destOrd="0" presId="urn:microsoft.com/office/officeart/2016/7/layout/RepeatingBendingProcessNew"/>
    <dgm:cxn modelId="{81347DD0-D6D0-9D4F-8C8B-E1A13BFFEF31}" type="presParOf" srcId="{E136D3AC-E363-964B-BE66-0A03CBF75031}" destId="{845AF5FA-8E7F-4449-BE36-8BFDB30A3ED2}" srcOrd="5" destOrd="0" presId="urn:microsoft.com/office/officeart/2016/7/layout/RepeatingBendingProcessNew"/>
    <dgm:cxn modelId="{AA5F75CF-4E1A-BD47-B111-B496FCA6464A}" type="presParOf" srcId="{845AF5FA-8E7F-4449-BE36-8BFDB30A3ED2}" destId="{263DBB22-4F5E-704C-A8F5-17E5302283E4}" srcOrd="0" destOrd="0" presId="urn:microsoft.com/office/officeart/2016/7/layout/RepeatingBendingProcessNew"/>
    <dgm:cxn modelId="{C4CE8F94-C497-6F45-91AE-E9B0C1A07639}" type="presParOf" srcId="{E136D3AC-E363-964B-BE66-0A03CBF75031}" destId="{49A8B3F3-AC8A-304D-BB89-52BE0988E01D}" srcOrd="6" destOrd="0" presId="urn:microsoft.com/office/officeart/2016/7/layout/RepeatingBendingProcessNew"/>
    <dgm:cxn modelId="{1D20273D-89B3-B044-9262-8DA7E28E4409}" type="presParOf" srcId="{E136D3AC-E363-964B-BE66-0A03CBF75031}" destId="{17699F32-DDB7-6D4A-BB08-9715E5216221}" srcOrd="7" destOrd="0" presId="urn:microsoft.com/office/officeart/2016/7/layout/RepeatingBendingProcessNew"/>
    <dgm:cxn modelId="{7697E505-91DB-8C43-B88C-F9BE634E7FCB}" type="presParOf" srcId="{17699F32-DDB7-6D4A-BB08-9715E5216221}" destId="{E2766574-AD65-004D-857F-BBC773AB691B}" srcOrd="0" destOrd="0" presId="urn:microsoft.com/office/officeart/2016/7/layout/RepeatingBendingProcessNew"/>
    <dgm:cxn modelId="{1C461BBA-3DB9-C647-86E2-270DC81F72FD}" type="presParOf" srcId="{E136D3AC-E363-964B-BE66-0A03CBF75031}" destId="{FD904AC8-BDCD-7A4B-814E-7C78DAAAD1D4}" srcOrd="8" destOrd="0" presId="urn:microsoft.com/office/officeart/2016/7/layout/RepeatingBendingProcessNew"/>
    <dgm:cxn modelId="{A94766A7-88CC-8E4A-87B1-F4F7D157AB5A}" type="presParOf" srcId="{E136D3AC-E363-964B-BE66-0A03CBF75031}" destId="{5B324671-56A9-3345-A39B-A7B40FAF48FE}" srcOrd="9" destOrd="0" presId="urn:microsoft.com/office/officeart/2016/7/layout/RepeatingBendingProcessNew"/>
    <dgm:cxn modelId="{F30E48BC-DEAC-7444-BADD-48ACC4CB48C9}" type="presParOf" srcId="{5B324671-56A9-3345-A39B-A7B40FAF48FE}" destId="{817E78A3-1B6B-2C4B-8BD0-3325F677F1B3}" srcOrd="0" destOrd="0" presId="urn:microsoft.com/office/officeart/2016/7/layout/RepeatingBendingProcessNew"/>
    <dgm:cxn modelId="{C86443FD-77A8-A74F-BCB6-32FD246435E7}" type="presParOf" srcId="{E136D3AC-E363-964B-BE66-0A03CBF75031}" destId="{ACF0EBF0-F514-254E-B721-B556F264D00B}" srcOrd="10" destOrd="0" presId="urn:microsoft.com/office/officeart/2016/7/layout/RepeatingBendingProcessNew"/>
    <dgm:cxn modelId="{62FC94A4-7BB0-4042-951B-285BDC31337F}" type="presParOf" srcId="{E136D3AC-E363-964B-BE66-0A03CBF75031}" destId="{6CC7272F-7CF7-9249-AEE0-819DB488C1EA}" srcOrd="11" destOrd="0" presId="urn:microsoft.com/office/officeart/2016/7/layout/RepeatingBendingProcessNew"/>
    <dgm:cxn modelId="{ABBB5D24-90C4-D849-BA93-513248445623}" type="presParOf" srcId="{6CC7272F-7CF7-9249-AEE0-819DB488C1EA}" destId="{887D0DAD-16EA-EC4B-8728-FCCAF00DC467}" srcOrd="0" destOrd="0" presId="urn:microsoft.com/office/officeart/2016/7/layout/RepeatingBendingProcessNew"/>
    <dgm:cxn modelId="{F0194874-9FBA-AC46-AD88-951836E1E8BC}" type="presParOf" srcId="{E136D3AC-E363-964B-BE66-0A03CBF75031}" destId="{10191EFA-BABE-5D41-BF31-052C1BB3E2CE}" srcOrd="12" destOrd="0" presId="urn:microsoft.com/office/officeart/2016/7/layout/RepeatingBendingProcessNew"/>
    <dgm:cxn modelId="{D4CFEFCE-20B0-374D-8EC9-CAAB769EC538}" type="presParOf" srcId="{E136D3AC-E363-964B-BE66-0A03CBF75031}" destId="{3A727939-E2C5-6043-94E2-36EEDB043B2A}" srcOrd="13" destOrd="0" presId="urn:microsoft.com/office/officeart/2016/7/layout/RepeatingBendingProcessNew"/>
    <dgm:cxn modelId="{0C72A4E8-43AC-484F-A858-BE591E095038}" type="presParOf" srcId="{3A727939-E2C5-6043-94E2-36EEDB043B2A}" destId="{C994BECE-AF6B-D748-A2B6-8322CB2C7704}" srcOrd="0" destOrd="0" presId="urn:microsoft.com/office/officeart/2016/7/layout/RepeatingBendingProcessNew"/>
    <dgm:cxn modelId="{F9206C5B-799D-0F4B-8140-ECDA2884475E}" type="presParOf" srcId="{E136D3AC-E363-964B-BE66-0A03CBF75031}" destId="{C9C843FC-51DF-514E-8A7D-6EA54CE634D2}" srcOrd="14" destOrd="0" presId="urn:microsoft.com/office/officeart/2016/7/layout/RepeatingBendingProcessNew"/>
    <dgm:cxn modelId="{3EAD6D3E-1136-D744-81F4-D5E7F77C0AEC}" type="presParOf" srcId="{E136D3AC-E363-964B-BE66-0A03CBF75031}" destId="{48EAB969-AF12-1341-9320-889C9CDD0628}" srcOrd="15" destOrd="0" presId="urn:microsoft.com/office/officeart/2016/7/layout/RepeatingBendingProcessNew"/>
    <dgm:cxn modelId="{A04C2BA3-60A2-4A49-AB7C-A4793F98F0F4}" type="presParOf" srcId="{48EAB969-AF12-1341-9320-889C9CDD0628}" destId="{8E9E19EC-F7AA-4348-AAA8-BA30690C5434}" srcOrd="0" destOrd="0" presId="urn:microsoft.com/office/officeart/2016/7/layout/RepeatingBendingProcessNew"/>
    <dgm:cxn modelId="{4ECBDD79-DAF4-9442-98F1-4C21E83BAA1A}" type="presParOf" srcId="{E136D3AC-E363-964B-BE66-0A03CBF75031}" destId="{C39E0D25-721F-3F45-B599-3B3B41BB7022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D6B4C-1D84-4A4E-BFF0-CE7E6CD59738}">
      <dsp:nvSpPr>
        <dsp:cNvPr id="0" name=""/>
        <dsp:cNvSpPr/>
      </dsp:nvSpPr>
      <dsp:spPr>
        <a:xfrm>
          <a:off x="376435" y="91515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96188-0F5C-4F7E-BD8F-9AF80A6EE04A}">
      <dsp:nvSpPr>
        <dsp:cNvPr id="0" name=""/>
        <dsp:cNvSpPr/>
      </dsp:nvSpPr>
      <dsp:spPr>
        <a:xfrm>
          <a:off x="610435" y="114915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DAD3F-1819-4640-BA76-AD28E892BBB2}">
      <dsp:nvSpPr>
        <dsp:cNvPr id="0" name=""/>
        <dsp:cNvSpPr/>
      </dsp:nvSpPr>
      <dsp:spPr>
        <a:xfrm>
          <a:off x="25435" y="2355152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latin typeface="Aharoni" panose="02010803020104030203" pitchFamily="2" charset="-79"/>
              <a:cs typeface="Aharoni" panose="02010803020104030203" pitchFamily="2" charset="-79"/>
            </a:rPr>
            <a:t>Developer: Sumit Singh</a:t>
          </a:r>
        </a:p>
      </dsp:txBody>
      <dsp:txXfrm>
        <a:off x="25435" y="2355152"/>
        <a:ext cx="1800000" cy="922500"/>
      </dsp:txXfrm>
    </dsp:sp>
    <dsp:sp modelId="{32E3F401-3CA3-40B5-9A16-939505CCA15D}">
      <dsp:nvSpPr>
        <dsp:cNvPr id="0" name=""/>
        <dsp:cNvSpPr/>
      </dsp:nvSpPr>
      <dsp:spPr>
        <a:xfrm>
          <a:off x="2491435" y="91515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D48B7-19BA-4C86-962C-5EB4AE08BE8A}">
      <dsp:nvSpPr>
        <dsp:cNvPr id="0" name=""/>
        <dsp:cNvSpPr/>
      </dsp:nvSpPr>
      <dsp:spPr>
        <a:xfrm>
          <a:off x="2725435" y="114915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5A021-D2A6-4397-8F69-355967517D3C}">
      <dsp:nvSpPr>
        <dsp:cNvPr id="0" name=""/>
        <dsp:cNvSpPr/>
      </dsp:nvSpPr>
      <dsp:spPr>
        <a:xfrm>
          <a:off x="2140435" y="2355152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latin typeface="Aharoni" panose="02010803020104030203" pitchFamily="2" charset="-79"/>
              <a:cs typeface="Aharoni" panose="02010803020104030203" pitchFamily="2" charset="-79"/>
            </a:rPr>
            <a:t>UI Designer: Open- Source Resources</a:t>
          </a:r>
        </a:p>
      </dsp:txBody>
      <dsp:txXfrm>
        <a:off x="2140435" y="2355152"/>
        <a:ext cx="1800000" cy="922500"/>
      </dsp:txXfrm>
    </dsp:sp>
    <dsp:sp modelId="{B9DDE744-9DB5-42E8-A9B4-BD8F5A4FEC85}">
      <dsp:nvSpPr>
        <dsp:cNvPr id="0" name=""/>
        <dsp:cNvSpPr/>
      </dsp:nvSpPr>
      <dsp:spPr>
        <a:xfrm>
          <a:off x="4606435" y="91515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7177D-CA49-4618-A40B-BB9BCC633F02}">
      <dsp:nvSpPr>
        <dsp:cNvPr id="0" name=""/>
        <dsp:cNvSpPr/>
      </dsp:nvSpPr>
      <dsp:spPr>
        <a:xfrm>
          <a:off x="4840435" y="114915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D59F9-EA12-4C38-8283-D2FDF772FF2A}">
      <dsp:nvSpPr>
        <dsp:cNvPr id="0" name=""/>
        <dsp:cNvSpPr/>
      </dsp:nvSpPr>
      <dsp:spPr>
        <a:xfrm>
          <a:off x="4255435" y="2355152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Aharoni" panose="02010803020104030203" pitchFamily="2" charset="-79"/>
              <a:cs typeface="Aharoni" panose="02010803020104030203" pitchFamily="2" charset="-79"/>
            </a:rPr>
            <a:t>APIs Used: Some-Random-API (Animal APIs)</a:t>
          </a:r>
        </a:p>
      </dsp:txBody>
      <dsp:txXfrm>
        <a:off x="4255435" y="2355152"/>
        <a:ext cx="1800000" cy="922500"/>
      </dsp:txXfrm>
    </dsp:sp>
    <dsp:sp modelId="{6374340D-366A-467C-A180-8D574F0E33F0}">
      <dsp:nvSpPr>
        <dsp:cNvPr id="0" name=""/>
        <dsp:cNvSpPr/>
      </dsp:nvSpPr>
      <dsp:spPr>
        <a:xfrm>
          <a:off x="6721435" y="91515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2B474-0B1E-4CC9-B178-4AFDFBAC632A}">
      <dsp:nvSpPr>
        <dsp:cNvPr id="0" name=""/>
        <dsp:cNvSpPr/>
      </dsp:nvSpPr>
      <dsp:spPr>
        <a:xfrm>
          <a:off x="6955435" y="114915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1CADA-0787-4919-9861-43E7AC75E370}">
      <dsp:nvSpPr>
        <dsp:cNvPr id="0" name=""/>
        <dsp:cNvSpPr/>
      </dsp:nvSpPr>
      <dsp:spPr>
        <a:xfrm>
          <a:off x="6370435" y="2355152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latin typeface="Aharoni" panose="02010803020104030203" pitchFamily="2" charset="-79"/>
              <a:cs typeface="Aharoni" panose="02010803020104030203" pitchFamily="2" charset="-79"/>
            </a:rPr>
            <a:t>Sound Effects: Open- Source WAV files converted to MP3s</a:t>
          </a:r>
        </a:p>
      </dsp:txBody>
      <dsp:txXfrm>
        <a:off x="6370435" y="2355152"/>
        <a:ext cx="1800000" cy="92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BF394-7014-924A-9D82-C9EDD1C3FA62}">
      <dsp:nvSpPr>
        <dsp:cNvPr id="0" name=""/>
        <dsp:cNvSpPr/>
      </dsp:nvSpPr>
      <dsp:spPr>
        <a:xfrm>
          <a:off x="2502619" y="613530"/>
          <a:ext cx="471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146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25801" y="656738"/>
        <a:ext cx="25103" cy="5025"/>
      </dsp:txXfrm>
    </dsp:sp>
    <dsp:sp modelId="{A6ED06E3-C36A-AF40-BEFB-259A44BC1ADD}">
      <dsp:nvSpPr>
        <dsp:cNvPr id="0" name=""/>
        <dsp:cNvSpPr/>
      </dsp:nvSpPr>
      <dsp:spPr>
        <a:xfrm>
          <a:off x="321521" y="4381"/>
          <a:ext cx="2182898" cy="13097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64" tIns="112277" rIns="106964" bIns="1122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haroni" panose="02010803020104030203" pitchFamily="2" charset="-79"/>
              <a:cs typeface="Aharoni" panose="02010803020104030203" pitchFamily="2" charset="-79"/>
            </a:rPr>
            <a:t>1. CORS issues with APIs:</a:t>
          </a:r>
        </a:p>
      </dsp:txBody>
      <dsp:txXfrm>
        <a:off x="321521" y="4381"/>
        <a:ext cx="2182898" cy="1309738"/>
      </dsp:txXfrm>
    </dsp:sp>
    <dsp:sp modelId="{62D4C967-2AC0-8C40-B6AD-8460BD2F197E}">
      <dsp:nvSpPr>
        <dsp:cNvPr id="0" name=""/>
        <dsp:cNvSpPr/>
      </dsp:nvSpPr>
      <dsp:spPr>
        <a:xfrm>
          <a:off x="5187584" y="613530"/>
          <a:ext cx="471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146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0766" y="656738"/>
        <a:ext cx="25103" cy="5025"/>
      </dsp:txXfrm>
    </dsp:sp>
    <dsp:sp modelId="{C8FAA54B-67CE-5348-B376-2D52B4DAFEAA}">
      <dsp:nvSpPr>
        <dsp:cNvPr id="0" name=""/>
        <dsp:cNvSpPr/>
      </dsp:nvSpPr>
      <dsp:spPr>
        <a:xfrm>
          <a:off x="3006486" y="4381"/>
          <a:ext cx="2182898" cy="13097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64" tIns="112277" rIns="106964" bIns="1122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u="sng" kern="1200" dirty="0">
              <a:latin typeface="Aharoni" panose="02010803020104030203" pitchFamily="2" charset="-79"/>
              <a:cs typeface="Aharoni" panose="02010803020104030203" pitchFamily="2" charset="-79"/>
            </a:rPr>
            <a:t>Problem</a:t>
          </a:r>
          <a:r>
            <a:rPr lang="en-IN" sz="1600" kern="1200" dirty="0">
              <a:latin typeface="Aharoni" panose="02010803020104030203" pitchFamily="2" charset="-79"/>
              <a:cs typeface="Aharoni" panose="02010803020104030203" pitchFamily="2" charset="-79"/>
            </a:rPr>
            <a:t>: Some APIs blocked direct requests due to CORS restrictions.</a:t>
          </a:r>
          <a:endParaRPr lang="en-US" sz="16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006486" y="4381"/>
        <a:ext cx="2182898" cy="1309738"/>
      </dsp:txXfrm>
    </dsp:sp>
    <dsp:sp modelId="{845AF5FA-8E7F-4449-BE36-8BFDB30A3ED2}">
      <dsp:nvSpPr>
        <dsp:cNvPr id="0" name=""/>
        <dsp:cNvSpPr/>
      </dsp:nvSpPr>
      <dsp:spPr>
        <a:xfrm>
          <a:off x="1412970" y="1312320"/>
          <a:ext cx="5369929" cy="471466"/>
        </a:xfrm>
        <a:custGeom>
          <a:avLst/>
          <a:gdLst/>
          <a:ahLst/>
          <a:cxnLst/>
          <a:rect l="0" t="0" r="0" b="0"/>
          <a:pathLst>
            <a:path>
              <a:moveTo>
                <a:pt x="5369929" y="0"/>
              </a:moveTo>
              <a:lnTo>
                <a:pt x="5369929" y="252833"/>
              </a:lnTo>
              <a:lnTo>
                <a:pt x="0" y="252833"/>
              </a:lnTo>
              <a:lnTo>
                <a:pt x="0" y="471466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3101" y="1545540"/>
        <a:ext cx="269667" cy="5025"/>
      </dsp:txXfrm>
    </dsp:sp>
    <dsp:sp modelId="{66F0CA85-C709-0B46-8CDD-887C883C016E}">
      <dsp:nvSpPr>
        <dsp:cNvPr id="0" name=""/>
        <dsp:cNvSpPr/>
      </dsp:nvSpPr>
      <dsp:spPr>
        <a:xfrm>
          <a:off x="5691451" y="4381"/>
          <a:ext cx="2182898" cy="13097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64" tIns="112277" rIns="106964" bIns="1122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u="sng" kern="1200" dirty="0">
              <a:latin typeface="Aharoni" panose="02010803020104030203" pitchFamily="2" charset="-79"/>
              <a:cs typeface="Aharoni" panose="02010803020104030203" pitchFamily="2" charset="-79"/>
            </a:rPr>
            <a:t>Solution</a:t>
          </a:r>
          <a:r>
            <a:rPr lang="en-IN" sz="1600" kern="1200" dirty="0">
              <a:latin typeface="Aharoni" panose="02010803020104030203" pitchFamily="2" charset="-79"/>
              <a:cs typeface="Aharoni" panose="02010803020104030203" pitchFamily="2" charset="-79"/>
            </a:rPr>
            <a:t>: Used fetch requests with proper headers or switched to APIs, allowing cross-origin requests.</a:t>
          </a:r>
          <a:endParaRPr lang="en-US" sz="16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691451" y="4381"/>
        <a:ext cx="2182898" cy="1309738"/>
      </dsp:txXfrm>
    </dsp:sp>
    <dsp:sp modelId="{17699F32-DDB7-6D4A-BB08-9715E5216221}">
      <dsp:nvSpPr>
        <dsp:cNvPr id="0" name=""/>
        <dsp:cNvSpPr/>
      </dsp:nvSpPr>
      <dsp:spPr>
        <a:xfrm>
          <a:off x="2502619" y="2425336"/>
          <a:ext cx="471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1466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25801" y="2468543"/>
        <a:ext cx="25103" cy="5025"/>
      </dsp:txXfrm>
    </dsp:sp>
    <dsp:sp modelId="{49A8B3F3-AC8A-304D-BB89-52BE0988E01D}">
      <dsp:nvSpPr>
        <dsp:cNvPr id="0" name=""/>
        <dsp:cNvSpPr/>
      </dsp:nvSpPr>
      <dsp:spPr>
        <a:xfrm>
          <a:off x="321521" y="1816187"/>
          <a:ext cx="2182898" cy="1309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64" tIns="112277" rIns="106964" bIns="1122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haroni" panose="02010803020104030203" pitchFamily="2" charset="-79"/>
              <a:cs typeface="Aharoni" panose="02010803020104030203" pitchFamily="2" charset="-79"/>
            </a:rPr>
            <a:t>2. API response structure inconsistencies:</a:t>
          </a:r>
        </a:p>
      </dsp:txBody>
      <dsp:txXfrm>
        <a:off x="321521" y="1816187"/>
        <a:ext cx="2182898" cy="1309738"/>
      </dsp:txXfrm>
    </dsp:sp>
    <dsp:sp modelId="{5B324671-56A9-3345-A39B-A7B40FAF48FE}">
      <dsp:nvSpPr>
        <dsp:cNvPr id="0" name=""/>
        <dsp:cNvSpPr/>
      </dsp:nvSpPr>
      <dsp:spPr>
        <a:xfrm>
          <a:off x="5187584" y="2425336"/>
          <a:ext cx="471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1466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0766" y="2468543"/>
        <a:ext cx="25103" cy="5025"/>
      </dsp:txXfrm>
    </dsp:sp>
    <dsp:sp modelId="{FD904AC8-BDCD-7A4B-814E-7C78DAAAD1D4}">
      <dsp:nvSpPr>
        <dsp:cNvPr id="0" name=""/>
        <dsp:cNvSpPr/>
      </dsp:nvSpPr>
      <dsp:spPr>
        <a:xfrm>
          <a:off x="3006486" y="1816187"/>
          <a:ext cx="2182898" cy="13097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64" tIns="112277" rIns="106964" bIns="1122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u="sng" kern="1200">
              <a:latin typeface="Aharoni" panose="02010803020104030203" pitchFamily="2" charset="-79"/>
              <a:cs typeface="Aharoni" panose="02010803020104030203" pitchFamily="2" charset="-79"/>
            </a:rPr>
            <a:t>Problem</a:t>
          </a:r>
          <a:r>
            <a:rPr lang="en-IN" sz="1600" kern="1200">
              <a:latin typeface="Aharoni" panose="02010803020104030203" pitchFamily="2" charset="-79"/>
              <a:cs typeface="Aharoni" panose="02010803020104030203" pitchFamily="2" charset="-79"/>
            </a:rPr>
            <a:t>: Different APIs return images under different keys ('image', 'link', 'file').</a:t>
          </a:r>
          <a:endParaRPr lang="en-US" sz="1600" kern="120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006486" y="1816187"/>
        <a:ext cx="2182898" cy="1309738"/>
      </dsp:txXfrm>
    </dsp:sp>
    <dsp:sp modelId="{6CC7272F-7CF7-9249-AEE0-819DB488C1EA}">
      <dsp:nvSpPr>
        <dsp:cNvPr id="0" name=""/>
        <dsp:cNvSpPr/>
      </dsp:nvSpPr>
      <dsp:spPr>
        <a:xfrm>
          <a:off x="1412970" y="3124125"/>
          <a:ext cx="5369929" cy="471466"/>
        </a:xfrm>
        <a:custGeom>
          <a:avLst/>
          <a:gdLst/>
          <a:ahLst/>
          <a:cxnLst/>
          <a:rect l="0" t="0" r="0" b="0"/>
          <a:pathLst>
            <a:path>
              <a:moveTo>
                <a:pt x="5369929" y="0"/>
              </a:moveTo>
              <a:lnTo>
                <a:pt x="5369929" y="252833"/>
              </a:lnTo>
              <a:lnTo>
                <a:pt x="0" y="252833"/>
              </a:lnTo>
              <a:lnTo>
                <a:pt x="0" y="47146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3101" y="3357346"/>
        <a:ext cx="269667" cy="5025"/>
      </dsp:txXfrm>
    </dsp:sp>
    <dsp:sp modelId="{ACF0EBF0-F514-254E-B721-B556F264D00B}">
      <dsp:nvSpPr>
        <dsp:cNvPr id="0" name=""/>
        <dsp:cNvSpPr/>
      </dsp:nvSpPr>
      <dsp:spPr>
        <a:xfrm>
          <a:off x="5691451" y="1816187"/>
          <a:ext cx="2182898" cy="13097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64" tIns="112277" rIns="106964" bIns="1122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u="sng" kern="1200">
              <a:latin typeface="Aharoni" panose="02010803020104030203" pitchFamily="2" charset="-79"/>
              <a:cs typeface="Aharoni" panose="02010803020104030203" pitchFamily="2" charset="-79"/>
            </a:rPr>
            <a:t>Solution</a:t>
          </a:r>
          <a:r>
            <a:rPr lang="en-IN" sz="1600" kern="1200">
              <a:latin typeface="Aharoni" panose="02010803020104030203" pitchFamily="2" charset="-79"/>
              <a:cs typeface="Aharoni" panose="02010803020104030203" pitchFamily="2" charset="-79"/>
            </a:rPr>
            <a:t>: Checked multiple possible response formats to extract correct image URLs.</a:t>
          </a:r>
          <a:endParaRPr lang="en-US" sz="1600" kern="120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691451" y="1816187"/>
        <a:ext cx="2182898" cy="1309738"/>
      </dsp:txXfrm>
    </dsp:sp>
    <dsp:sp modelId="{3A727939-E2C5-6043-94E2-36EEDB043B2A}">
      <dsp:nvSpPr>
        <dsp:cNvPr id="0" name=""/>
        <dsp:cNvSpPr/>
      </dsp:nvSpPr>
      <dsp:spPr>
        <a:xfrm>
          <a:off x="2502619" y="4237142"/>
          <a:ext cx="471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146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25801" y="4280349"/>
        <a:ext cx="25103" cy="5025"/>
      </dsp:txXfrm>
    </dsp:sp>
    <dsp:sp modelId="{10191EFA-BABE-5D41-BF31-052C1BB3E2CE}">
      <dsp:nvSpPr>
        <dsp:cNvPr id="0" name=""/>
        <dsp:cNvSpPr/>
      </dsp:nvSpPr>
      <dsp:spPr>
        <a:xfrm>
          <a:off x="321521" y="3627992"/>
          <a:ext cx="2182898" cy="13097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64" tIns="112277" rIns="106964" bIns="1122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haroni" panose="02010803020104030203" pitchFamily="2" charset="-79"/>
              <a:cs typeface="Aharoni" panose="02010803020104030203" pitchFamily="2" charset="-79"/>
            </a:rPr>
            <a:t>3. Handling broken image links:</a:t>
          </a:r>
          <a:br>
            <a:rPr lang="en-US" sz="1600" kern="1200" dirty="0">
              <a:latin typeface="Aharoni" panose="02010803020104030203" pitchFamily="2" charset="-79"/>
              <a:cs typeface="Aharoni" panose="02010803020104030203" pitchFamily="2" charset="-79"/>
            </a:rPr>
          </a:br>
          <a:r>
            <a:rPr lang="en-IN" sz="1600" u="sng" kern="1200" dirty="0">
              <a:latin typeface="Aharoni" panose="02010803020104030203" pitchFamily="2" charset="-79"/>
              <a:cs typeface="Aharoni" panose="02010803020104030203" pitchFamily="2" charset="-79"/>
            </a:rPr>
            <a:t>Problem</a:t>
          </a:r>
          <a:r>
            <a:rPr lang="en-IN" sz="1600" kern="1200" dirty="0">
              <a:latin typeface="Aharoni" panose="02010803020104030203" pitchFamily="2" charset="-79"/>
              <a:cs typeface="Aharoni" panose="02010803020104030203" pitchFamily="2" charset="-79"/>
            </a:rPr>
            <a:t>: Some images failed to load due to missing or incorrect URLs.</a:t>
          </a:r>
          <a:endParaRPr lang="en-US" sz="16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21521" y="3627992"/>
        <a:ext cx="2182898" cy="1309738"/>
      </dsp:txXfrm>
    </dsp:sp>
    <dsp:sp modelId="{48EAB969-AF12-1341-9320-889C9CDD0628}">
      <dsp:nvSpPr>
        <dsp:cNvPr id="0" name=""/>
        <dsp:cNvSpPr/>
      </dsp:nvSpPr>
      <dsp:spPr>
        <a:xfrm>
          <a:off x="5187584" y="4237142"/>
          <a:ext cx="471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1466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0766" y="4280349"/>
        <a:ext cx="25103" cy="5025"/>
      </dsp:txXfrm>
    </dsp:sp>
    <dsp:sp modelId="{C9C843FC-51DF-514E-8A7D-6EA54CE634D2}">
      <dsp:nvSpPr>
        <dsp:cNvPr id="0" name=""/>
        <dsp:cNvSpPr/>
      </dsp:nvSpPr>
      <dsp:spPr>
        <a:xfrm>
          <a:off x="3006486" y="3627992"/>
          <a:ext cx="2182898" cy="13097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64" tIns="112277" rIns="106964" bIns="1122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u="sng" kern="1200" dirty="0">
              <a:latin typeface="Aharoni" panose="02010803020104030203" pitchFamily="2" charset="-79"/>
              <a:cs typeface="Aharoni" panose="02010803020104030203" pitchFamily="2" charset="-79"/>
            </a:rPr>
            <a:t>Solution</a:t>
          </a:r>
          <a:r>
            <a:rPr lang="en-IN" sz="1600" kern="1200" dirty="0">
              <a:latin typeface="Aharoni" panose="02010803020104030203" pitchFamily="2" charset="-79"/>
              <a:cs typeface="Aharoni" panose="02010803020104030203" pitchFamily="2" charset="-79"/>
            </a:rPr>
            <a:t>: Added an 'on error' event to retry fetching another image when an image fails.</a:t>
          </a:r>
          <a:endParaRPr lang="en-US" sz="16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006486" y="3627992"/>
        <a:ext cx="2182898" cy="1309738"/>
      </dsp:txXfrm>
    </dsp:sp>
    <dsp:sp modelId="{C39E0D25-721F-3F45-B599-3B3B41BB7022}">
      <dsp:nvSpPr>
        <dsp:cNvPr id="0" name=""/>
        <dsp:cNvSpPr/>
      </dsp:nvSpPr>
      <dsp:spPr>
        <a:xfrm>
          <a:off x="5691451" y="3627992"/>
          <a:ext cx="2182898" cy="1309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64" tIns="112277" rIns="106964" bIns="1122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Aharoni" panose="02010803020104030203" pitchFamily="2" charset="-79"/>
              <a:cs typeface="Aharoni" panose="02010803020104030203" pitchFamily="2" charset="-79"/>
            </a:rPr>
            <a:t>4. </a:t>
          </a:r>
          <a:r>
            <a:rPr lang="en-US" sz="1600" kern="1200" dirty="0">
              <a:latin typeface="Aharoni" panose="02010803020104030203" pitchFamily="2" charset="-79"/>
              <a:cs typeface="Aharoni" panose="02010803020104030203" pitchFamily="2" charset="-79"/>
            </a:rPr>
            <a:t>Ensuring </a:t>
          </a:r>
          <a:r>
            <a:rPr lang="en-IN" sz="1600" kern="1200" dirty="0">
              <a:latin typeface="Aharoni" panose="02010803020104030203" pitchFamily="2" charset="-79"/>
              <a:cs typeface="Aharoni" panose="02010803020104030203" pitchFamily="2" charset="-79"/>
            </a:rPr>
            <a:t>a </a:t>
          </a:r>
          <a:r>
            <a:rPr lang="en-US" sz="1600" kern="1200" dirty="0">
              <a:latin typeface="Aharoni" panose="02010803020104030203" pitchFamily="2" charset="-79"/>
              <a:cs typeface="Aharoni" panose="02010803020104030203" pitchFamily="2" charset="-79"/>
            </a:rPr>
            <a:t>seamless UI experience.</a:t>
          </a:r>
        </a:p>
      </dsp:txBody>
      <dsp:txXfrm>
        <a:off x="5691451" y="3627992"/>
        <a:ext cx="2182898" cy="1309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og Laying On The Floor">
            <a:extLst>
              <a:ext uri="{FF2B5EF4-FFF2-40B4-BE49-F238E27FC236}">
                <a16:creationId xmlns:a16="http://schemas.microsoft.com/office/drawing/2014/main" id="{F6359242-3BF7-5517-DE19-EC3350DE2E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142" r="22644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45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UselessWeb - Animal of the Day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fun interactive web app for random animal images &amp; sounds.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Contributors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E0B98C-13DF-E062-BE55-7B6EDB34D1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28289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Technical Barriers &amp; 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0DC75E-2D39-D2B1-05E7-136C8C6212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574873"/>
              </p:ext>
            </p:extLst>
          </p:nvPr>
        </p:nvGraphicFramePr>
        <p:xfrm>
          <a:off x="483042" y="1763486"/>
          <a:ext cx="8195871" cy="494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05612C-A5E4-25FD-0BD3-DF788B409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D11C54E-3B5E-EF23-1288-8765BE0FC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1A00DF-E481-52C7-9F6B-0B2CC9F5D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641FC7-AFCC-FCC2-059E-844DCA9E2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1D1B0B-F0A2-7832-86D4-EC34DD4FD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5C44D-30BC-9167-7937-045BE2F0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Mockups</a:t>
            </a:r>
            <a:endParaRPr lang="en-IN" sz="3500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9AD7E-9EB4-2814-B189-AC8B6B6D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5459"/>
            <a:ext cx="9144001" cy="52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4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C4C949-FFD8-F341-47D6-CD26D4CA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8147323-013B-58B4-4646-C9F5266AC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FE77F7-C7F9-AA57-6039-02CEEF68E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09D28F-86F7-71FC-6ACD-4C7365C2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A0592E-6CED-788D-9EC5-262B6E6DD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30F02-4303-256D-6A6C-F5F209DD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12690-F746-C52B-5C00-2C7C5BBF31DE}"/>
              </a:ext>
            </a:extLst>
          </p:cNvPr>
          <p:cNvSpPr txBox="1"/>
          <p:nvPr/>
        </p:nvSpPr>
        <p:spPr>
          <a:xfrm>
            <a:off x="2917371" y="4772233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latin typeface="Aharoni" panose="02010803020104030203" pitchFamily="2" charset="-79"/>
                <a:cs typeface="Aharoni" panose="02010803020104030203" pitchFamily="2" charset="-79"/>
              </a:rPr>
              <a:t>Thank You!</a:t>
            </a:r>
            <a:endParaRPr lang="en-US" sz="4000" dirty="0"/>
          </a:p>
        </p:txBody>
      </p:sp>
      <p:pic>
        <p:nvPicPr>
          <p:cNvPr id="3" name="UselessWeb_Animal_Demo.mp4">
            <a:hlinkClick r:id="" action="ppaction://media"/>
            <a:extLst>
              <a:ext uri="{FF2B5EF4-FFF2-40B4-BE49-F238E27FC236}">
                <a16:creationId xmlns:a16="http://schemas.microsoft.com/office/drawing/2014/main" id="{83712498-7B56-FA0C-1D4C-96AC772A2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75459"/>
            <a:ext cx="9144000" cy="48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1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177</Words>
  <Application>Microsoft Macintosh PowerPoint</Application>
  <PresentationFormat>On-screen Show (4:3)</PresentationFormat>
  <Paragraphs>20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Aharoni</vt:lpstr>
      <vt:lpstr>Arial</vt:lpstr>
      <vt:lpstr>Calibri</vt:lpstr>
      <vt:lpstr>Office Theme</vt:lpstr>
      <vt:lpstr>UselessWeb - Animal of the Day</vt:lpstr>
      <vt:lpstr>Contributors</vt:lpstr>
      <vt:lpstr>Technical Barriers &amp; Challenges</vt:lpstr>
      <vt:lpstr>Mockups</vt:lpstr>
      <vt:lpstr>Project Demo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Sumit Hariom Singh</cp:lastModifiedBy>
  <cp:revision>5</cp:revision>
  <dcterms:created xsi:type="dcterms:W3CDTF">2013-01-27T09:14:16Z</dcterms:created>
  <dcterms:modified xsi:type="dcterms:W3CDTF">2025-03-21T17:23:10Z</dcterms:modified>
  <cp:category/>
</cp:coreProperties>
</file>